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94A987-C803-4F5A-B893-B6D2965A9217}">
  <a:tblStyle styleId="{F794A987-C803-4F5A-B893-B6D2965A92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bbd5177e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 name="Google Shape;13;g3bbd5177e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bf36a76aa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bf36a76aa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f36a76aa6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f36a76aa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f36a76aa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f36a76aa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f36a76aa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f36a76aa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f36a76aa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f36a76aa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bd5177e1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bbd5177e1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bbd5177e1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bbd5177e1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bbd5177e1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bbd5177e1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bbd5177e1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bbd5177e1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bbd5177e1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bbd5177e1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g2be6e3904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 name="Google Shape;21;g2be6e3904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bbd5177e1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bbd5177e1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bd5177e1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bd5177e1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bd5177e1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bbd5177e1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bbd5177e1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bbd5177e1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bbd5177e1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bbd5177e1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bbd5177e1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bbd5177e1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bbd5177e1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bbd5177e1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bbd5177e1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bbd5177e1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bbd5177e1_2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bbd5177e1_2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bbd5177e1_2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bbd5177e1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2bf36a76aa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2bf36a76aa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bbd5177e1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bbd5177e1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bbd5177e1_2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bbd5177e1_2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bbd5177e1_2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bbd5177e1_2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bbd5177e1_2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bbd5177e1_2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bbd5177e1_2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bbd5177e1_2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bbd5177e1_2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bbd5177e1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bbd5177e1_2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bbd5177e1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bbd5177e1_2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bbd5177e1_2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bbd5177e1_2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bbd5177e1_2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be6e39046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2be6e39046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bf36a76aa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2bf36a76aa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bf36a76aa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2bf36a76aa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bf36a76a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bf36a76a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f36a76aa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bf36a76aa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bf36a76aa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bf36a76aa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itle">
  <p:cSld name="TITLE">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 name="Shape 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5.png"/><Relationship Id="rId5"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jp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youtube.com/watch?v=wEqDHE5HILY" TargetMode="Externa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jpg"/><Relationship Id="rId4" Type="http://schemas.openxmlformats.org/officeDocument/2006/relationships/hyperlink" Target="https://www.facebook.com/cultuurconnect/" TargetMode="External"/><Relationship Id="rId10" Type="http://schemas.openxmlformats.org/officeDocument/2006/relationships/image" Target="../media/image31.jpg"/><Relationship Id="rId9"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hyperlink" Target="https://twitter.com/cultuurconnect" TargetMode="External"/><Relationship Id="rId7" Type="http://schemas.openxmlformats.org/officeDocument/2006/relationships/image" Target="../media/image25.png"/><Relationship Id="rId8" Type="http://schemas.openxmlformats.org/officeDocument/2006/relationships/hyperlink" Target="https://www.linkedin.com/company/cultuurconn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 name="Shape 14"/>
        <p:cNvGrpSpPr/>
        <p:nvPr/>
      </p:nvGrpSpPr>
      <p:grpSpPr>
        <a:xfrm>
          <a:off x="0" y="0"/>
          <a:ext cx="0" cy="0"/>
          <a:chOff x="0" y="0"/>
          <a:chExt cx="0" cy="0"/>
        </a:xfrm>
      </p:grpSpPr>
      <p:pic>
        <p:nvPicPr>
          <p:cNvPr id="15" name="Google Shape;15;p5"/>
          <p:cNvPicPr preferRelativeResize="0"/>
          <p:nvPr/>
        </p:nvPicPr>
        <p:blipFill rotWithShape="1">
          <a:blip r:embed="rId3">
            <a:alphaModFix/>
          </a:blip>
          <a:srcRect b="32316" l="0" r="0" t="13506"/>
          <a:stretch/>
        </p:blipFill>
        <p:spPr>
          <a:xfrm>
            <a:off x="0" y="1447175"/>
            <a:ext cx="9144000" cy="3715450"/>
          </a:xfrm>
          <a:prstGeom prst="rect">
            <a:avLst/>
          </a:prstGeom>
          <a:noFill/>
          <a:ln>
            <a:noFill/>
          </a:ln>
        </p:spPr>
      </p:pic>
      <p:pic>
        <p:nvPicPr>
          <p:cNvPr id="16" name="Google Shape;16;p5"/>
          <p:cNvPicPr preferRelativeResize="0"/>
          <p:nvPr/>
        </p:nvPicPr>
        <p:blipFill rotWithShape="1">
          <a:blip r:embed="rId4">
            <a:alphaModFix/>
          </a:blip>
          <a:srcRect b="0" l="0" r="0" t="0"/>
          <a:stretch/>
        </p:blipFill>
        <p:spPr>
          <a:xfrm>
            <a:off x="567325" y="199875"/>
            <a:ext cx="2120949" cy="2120975"/>
          </a:xfrm>
          <a:prstGeom prst="rect">
            <a:avLst/>
          </a:prstGeom>
          <a:noFill/>
          <a:ln>
            <a:noFill/>
          </a:ln>
        </p:spPr>
      </p:pic>
      <p:sp>
        <p:nvSpPr>
          <p:cNvPr id="17" name="Google Shape;17;p5"/>
          <p:cNvSpPr txBox="1"/>
          <p:nvPr/>
        </p:nvSpPr>
        <p:spPr>
          <a:xfrm>
            <a:off x="125450" y="0"/>
            <a:ext cx="6929700" cy="144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3600"/>
              <a:t>Webinar </a:t>
            </a:r>
            <a:endParaRPr b="1" sz="3600"/>
          </a:p>
          <a:p>
            <a:pPr indent="0" lvl="0" marL="0" rtl="0" algn="l">
              <a:spcBef>
                <a:spcPts val="0"/>
              </a:spcBef>
              <a:spcAft>
                <a:spcPts val="0"/>
              </a:spcAft>
              <a:buNone/>
            </a:pPr>
            <a:r>
              <a:rPr b="1" lang="nl" sz="3600"/>
              <a:t>Flexibele Servicekosten</a:t>
            </a:r>
            <a:endParaRPr b="1" sz="3600"/>
          </a:p>
        </p:txBody>
      </p:sp>
      <p:pic>
        <p:nvPicPr>
          <p:cNvPr id="18" name="Google Shape;18;p5"/>
          <p:cNvPicPr preferRelativeResize="0"/>
          <p:nvPr/>
        </p:nvPicPr>
        <p:blipFill>
          <a:blip r:embed="rId5">
            <a:alphaModFix/>
          </a:blip>
          <a:stretch>
            <a:fillRect/>
          </a:stretch>
        </p:blipFill>
        <p:spPr>
          <a:xfrm>
            <a:off x="8058975" y="334425"/>
            <a:ext cx="844713" cy="818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cxnSp>
        <p:nvCxnSpPr>
          <p:cNvPr id="81" name="Google Shape;81;p14"/>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82" name="Google Shape;82;p14"/>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organisatie (bovenop)</a:t>
            </a:r>
            <a:endParaRPr b="1" sz="2400"/>
          </a:p>
        </p:txBody>
      </p:sp>
      <p:pic>
        <p:nvPicPr>
          <p:cNvPr id="83" name="Google Shape;83;p14"/>
          <p:cNvPicPr preferRelativeResize="0"/>
          <p:nvPr/>
        </p:nvPicPr>
        <p:blipFill>
          <a:blip r:embed="rId3">
            <a:alphaModFix/>
          </a:blip>
          <a:stretch>
            <a:fillRect/>
          </a:stretch>
        </p:blipFill>
        <p:spPr>
          <a:xfrm>
            <a:off x="1659638" y="1284050"/>
            <a:ext cx="5824727" cy="3859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cxnSp>
        <p:nvCxnSpPr>
          <p:cNvPr id="88" name="Google Shape;88;p15"/>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89" name="Google Shape;89;p15"/>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organisatie (bovenop)</a:t>
            </a:r>
            <a:endParaRPr b="1" sz="2400"/>
          </a:p>
        </p:txBody>
      </p:sp>
      <p:pic>
        <p:nvPicPr>
          <p:cNvPr id="90" name="Google Shape;90;p15"/>
          <p:cNvPicPr preferRelativeResize="0"/>
          <p:nvPr/>
        </p:nvPicPr>
        <p:blipFill>
          <a:blip r:embed="rId3">
            <a:alphaModFix/>
          </a:blip>
          <a:stretch>
            <a:fillRect/>
          </a:stretch>
        </p:blipFill>
        <p:spPr>
          <a:xfrm>
            <a:off x="1659638" y="1284050"/>
            <a:ext cx="5824727" cy="3859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6"/>
          <p:cNvPicPr preferRelativeResize="0"/>
          <p:nvPr/>
        </p:nvPicPr>
        <p:blipFill rotWithShape="1">
          <a:blip r:embed="rId3">
            <a:alphaModFix/>
          </a:blip>
          <a:srcRect b="15159" l="0" r="0" t="29934"/>
          <a:stretch/>
        </p:blipFill>
        <p:spPr>
          <a:xfrm>
            <a:off x="240300" y="244675"/>
            <a:ext cx="8663397" cy="3184324"/>
          </a:xfrm>
          <a:prstGeom prst="rect">
            <a:avLst/>
          </a:prstGeom>
          <a:noFill/>
          <a:ln>
            <a:noFill/>
          </a:ln>
        </p:spPr>
      </p:pic>
      <p:sp>
        <p:nvSpPr>
          <p:cNvPr id="96" name="Google Shape;96;p16"/>
          <p:cNvSpPr/>
          <p:nvPr/>
        </p:nvSpPr>
        <p:spPr>
          <a:xfrm rot="2672601">
            <a:off x="1173176" y="3529047"/>
            <a:ext cx="1144489" cy="1144489"/>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929475" y="3298475"/>
            <a:ext cx="1632000" cy="16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4000">
                <a:solidFill>
                  <a:srgbClr val="FFDB09"/>
                </a:solidFill>
              </a:rPr>
              <a:t>3</a:t>
            </a:r>
            <a:endParaRPr sz="4000">
              <a:solidFill>
                <a:srgbClr val="FFDB09"/>
              </a:solidFill>
            </a:endParaRPr>
          </a:p>
        </p:txBody>
      </p:sp>
      <p:sp>
        <p:nvSpPr>
          <p:cNvPr id="98" name="Google Shape;98;p16"/>
          <p:cNvSpPr txBox="1"/>
          <p:nvPr/>
        </p:nvSpPr>
        <p:spPr>
          <a:xfrm>
            <a:off x="3040500" y="3298500"/>
            <a:ext cx="5520300" cy="16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3000">
                <a:solidFill>
                  <a:schemeClr val="dk1"/>
                </a:solidFill>
              </a:rPr>
              <a:t>Servicekost kaartsoort</a:t>
            </a:r>
            <a:endParaRPr b="1" sz="3000">
              <a:solidFill>
                <a:schemeClr val="dk1"/>
              </a:solidFill>
            </a:endParaRPr>
          </a:p>
          <a:p>
            <a:pPr indent="0" lvl="0" marL="0" rtl="0" algn="l">
              <a:spcBef>
                <a:spcPts val="0"/>
              </a:spcBef>
              <a:spcAft>
                <a:spcPts val="0"/>
              </a:spcAft>
              <a:buNone/>
            </a:pPr>
            <a:r>
              <a:rPr b="1" lang="nl" sz="3000">
                <a:solidFill>
                  <a:schemeClr val="dk1"/>
                </a:solidFill>
              </a:rPr>
              <a:t>(subsidie)</a:t>
            </a:r>
            <a:endParaRPr b="1" sz="3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cxnSp>
        <p:nvCxnSpPr>
          <p:cNvPr id="103" name="Google Shape;103;p17"/>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104" name="Google Shape;104;p17"/>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organisatie (bovenop)</a:t>
            </a:r>
            <a:endParaRPr b="1" sz="2400"/>
          </a:p>
        </p:txBody>
      </p:sp>
      <p:pic>
        <p:nvPicPr>
          <p:cNvPr id="105" name="Google Shape;105;p17"/>
          <p:cNvPicPr preferRelativeResize="0"/>
          <p:nvPr/>
        </p:nvPicPr>
        <p:blipFill>
          <a:blip r:embed="rId3">
            <a:alphaModFix/>
          </a:blip>
          <a:stretch>
            <a:fillRect/>
          </a:stretch>
        </p:blipFill>
        <p:spPr>
          <a:xfrm>
            <a:off x="1717050" y="1284050"/>
            <a:ext cx="5824727" cy="385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cxnSp>
        <p:nvCxnSpPr>
          <p:cNvPr id="110" name="Google Shape;110;p18"/>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111" name="Google Shape;111;p18"/>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organisatie (bovenop)</a:t>
            </a:r>
            <a:endParaRPr b="1" sz="2400"/>
          </a:p>
        </p:txBody>
      </p:sp>
      <p:pic>
        <p:nvPicPr>
          <p:cNvPr id="112" name="Google Shape;112;p18"/>
          <p:cNvPicPr preferRelativeResize="0"/>
          <p:nvPr/>
        </p:nvPicPr>
        <p:blipFill>
          <a:blip r:embed="rId3">
            <a:alphaModFix/>
          </a:blip>
          <a:stretch>
            <a:fillRect/>
          </a:stretch>
        </p:blipFill>
        <p:spPr>
          <a:xfrm>
            <a:off x="1659638" y="1284050"/>
            <a:ext cx="5824727" cy="3859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9"/>
          <p:cNvPicPr preferRelativeResize="0"/>
          <p:nvPr/>
        </p:nvPicPr>
        <p:blipFill rotWithShape="1">
          <a:blip r:embed="rId3">
            <a:alphaModFix/>
          </a:blip>
          <a:srcRect b="15159" l="0" r="0" t="29934"/>
          <a:stretch/>
        </p:blipFill>
        <p:spPr>
          <a:xfrm>
            <a:off x="240300" y="244675"/>
            <a:ext cx="8663397" cy="3184324"/>
          </a:xfrm>
          <a:prstGeom prst="rect">
            <a:avLst/>
          </a:prstGeom>
          <a:noFill/>
          <a:ln>
            <a:noFill/>
          </a:ln>
        </p:spPr>
      </p:pic>
      <p:sp>
        <p:nvSpPr>
          <p:cNvPr id="118" name="Google Shape;118;p19"/>
          <p:cNvSpPr/>
          <p:nvPr/>
        </p:nvSpPr>
        <p:spPr>
          <a:xfrm rot="2672601">
            <a:off x="1173176" y="3529047"/>
            <a:ext cx="1144489" cy="1144489"/>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txBox="1"/>
          <p:nvPr/>
        </p:nvSpPr>
        <p:spPr>
          <a:xfrm>
            <a:off x="929475" y="3298475"/>
            <a:ext cx="1632000" cy="16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4000">
                <a:solidFill>
                  <a:srgbClr val="FFDB09"/>
                </a:solidFill>
              </a:rPr>
              <a:t>1</a:t>
            </a:r>
            <a:endParaRPr sz="4000">
              <a:solidFill>
                <a:srgbClr val="FFDB09"/>
              </a:solidFill>
            </a:endParaRPr>
          </a:p>
        </p:txBody>
      </p:sp>
      <p:sp>
        <p:nvSpPr>
          <p:cNvPr id="120" name="Google Shape;120;p19"/>
          <p:cNvSpPr txBox="1"/>
          <p:nvPr/>
        </p:nvSpPr>
        <p:spPr>
          <a:xfrm>
            <a:off x="3040500" y="3298500"/>
            <a:ext cx="5520300" cy="16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3000">
                <a:solidFill>
                  <a:schemeClr val="dk1"/>
                </a:solidFill>
              </a:rPr>
              <a:t>Onderwerp</a:t>
            </a:r>
            <a:endParaRPr b="1" sz="3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p:nvPr/>
        </p:nvSpPr>
        <p:spPr>
          <a:xfrm rot="2672017">
            <a:off x="1242297" y="1529161"/>
            <a:ext cx="2084903" cy="2084903"/>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20"/>
          <p:cNvPicPr preferRelativeResize="0"/>
          <p:nvPr/>
        </p:nvPicPr>
        <p:blipFill rotWithShape="1">
          <a:blip r:embed="rId3">
            <a:alphaModFix/>
          </a:blip>
          <a:srcRect b="2352" l="0" r="0" t="17066"/>
          <a:stretch/>
        </p:blipFill>
        <p:spPr>
          <a:xfrm>
            <a:off x="4572000" y="244675"/>
            <a:ext cx="4331700" cy="4653900"/>
          </a:xfrm>
          <a:prstGeom prst="rect">
            <a:avLst/>
          </a:prstGeom>
          <a:noFill/>
          <a:ln>
            <a:noFill/>
          </a:ln>
        </p:spPr>
      </p:pic>
      <p:sp>
        <p:nvSpPr>
          <p:cNvPr id="127" name="Google Shape;127;p20"/>
          <p:cNvSpPr txBox="1"/>
          <p:nvPr/>
        </p:nvSpPr>
        <p:spPr>
          <a:xfrm>
            <a:off x="798550" y="1109425"/>
            <a:ext cx="919200" cy="93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2800">
                <a:solidFill>
                  <a:srgbClr val="FFDB09"/>
                </a:solidFill>
              </a:rPr>
              <a:t>1</a:t>
            </a:r>
            <a:endParaRPr sz="2800">
              <a:solidFill>
                <a:srgbClr val="FFDB09"/>
              </a:solidFill>
            </a:endParaRPr>
          </a:p>
        </p:txBody>
      </p:sp>
      <p:sp>
        <p:nvSpPr>
          <p:cNvPr id="128" name="Google Shape;128;p20"/>
          <p:cNvSpPr txBox="1"/>
          <p:nvPr/>
        </p:nvSpPr>
        <p:spPr>
          <a:xfrm>
            <a:off x="1180425" y="1485025"/>
            <a:ext cx="2208600" cy="217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3000"/>
              <a:t>Onderwerp</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nvSpPr>
        <p:spPr>
          <a:xfrm rot="-5400000">
            <a:off x="-326562" y="603139"/>
            <a:ext cx="1259100" cy="36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nl" sz="1000">
                <a:solidFill>
                  <a:srgbClr val="0097D1"/>
                </a:solidFill>
              </a:rPr>
              <a:t>INHOUD</a:t>
            </a:r>
            <a:endParaRPr b="1" sz="1000">
              <a:solidFill>
                <a:srgbClr val="0097D1"/>
              </a:solidFill>
            </a:endParaRPr>
          </a:p>
        </p:txBody>
      </p:sp>
      <p:graphicFrame>
        <p:nvGraphicFramePr>
          <p:cNvPr id="134" name="Google Shape;134;p21"/>
          <p:cNvGraphicFramePr/>
          <p:nvPr/>
        </p:nvGraphicFramePr>
        <p:xfrm>
          <a:off x="929475" y="686813"/>
          <a:ext cx="3000000" cy="3000000"/>
        </p:xfrm>
        <a:graphic>
          <a:graphicData uri="http://schemas.openxmlformats.org/drawingml/2006/table">
            <a:tbl>
              <a:tblPr>
                <a:noFill/>
                <a:tableStyleId>{F794A987-C803-4F5A-B893-B6D2965A9217}</a:tableStyleId>
              </a:tblPr>
              <a:tblGrid>
                <a:gridCol w="1373750"/>
                <a:gridCol w="5912875"/>
              </a:tblGrid>
              <a:tr h="405525">
                <a:tc>
                  <a:txBody>
                    <a:bodyPr/>
                    <a:lstStyle/>
                    <a:p>
                      <a:pPr indent="0" lvl="0" marL="0" rtl="0" algn="l">
                        <a:spcBef>
                          <a:spcPts val="0"/>
                        </a:spcBef>
                        <a:spcAft>
                          <a:spcPts val="0"/>
                        </a:spcAft>
                        <a:buClr>
                          <a:schemeClr val="dk1"/>
                        </a:buClr>
                        <a:buSzPts val="1100"/>
                        <a:buFont typeface="Arial"/>
                        <a:buNone/>
                      </a:pPr>
                      <a:r>
                        <a:rPr b="1" lang="nl" sz="1800">
                          <a:solidFill>
                            <a:srgbClr val="0097D1"/>
                          </a:solidFill>
                        </a:rPr>
                        <a:t>Topic 1</a:t>
                      </a:r>
                      <a:endParaRPr b="1" sz="1800">
                        <a:solidFill>
                          <a:srgbClr val="0097D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0097D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nl" sz="1800"/>
                        <a:t>Lorem ipsum dolor sit amet</a:t>
                      </a:r>
                      <a:endParaRPr b="1" sz="1800"/>
                    </a:p>
                    <a:p>
                      <a:pPr indent="0" lvl="0" marL="0" rtl="0" algn="l">
                        <a:lnSpc>
                          <a:spcPct val="100000"/>
                        </a:lnSpc>
                        <a:spcBef>
                          <a:spcPts val="0"/>
                        </a:spcBef>
                        <a:spcAft>
                          <a:spcPts val="0"/>
                        </a:spcAft>
                        <a:buNone/>
                      </a:pPr>
                      <a:r>
                        <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0097D1"/>
                      </a:solidFill>
                      <a:prstDash val="solid"/>
                      <a:round/>
                      <a:headEnd len="sm" w="sm" type="none"/>
                      <a:tailEnd len="sm" w="sm" type="none"/>
                    </a:lnB>
                  </a:tcPr>
                </a:tc>
              </a:tr>
              <a:tr h="405525">
                <a:tc>
                  <a:txBody>
                    <a:bodyPr/>
                    <a:lstStyle/>
                    <a:p>
                      <a:pPr indent="0" lvl="0" marL="0" rtl="0" algn="l">
                        <a:spcBef>
                          <a:spcPts val="0"/>
                        </a:spcBef>
                        <a:spcAft>
                          <a:spcPts val="0"/>
                        </a:spcAft>
                        <a:buNone/>
                      </a:pPr>
                      <a:r>
                        <a:t/>
                      </a:r>
                      <a:endParaRPr b="1" sz="1800"/>
                    </a:p>
                    <a:p>
                      <a:pPr indent="0" lvl="0" marL="0" rtl="0" algn="l">
                        <a:spcBef>
                          <a:spcPts val="0"/>
                        </a:spcBef>
                        <a:spcAft>
                          <a:spcPts val="0"/>
                        </a:spcAft>
                        <a:buClr>
                          <a:srgbClr val="000000"/>
                        </a:buClr>
                        <a:buSzPts val="1100"/>
                        <a:buFont typeface="Arial"/>
                        <a:buNone/>
                      </a:pPr>
                      <a:r>
                        <a:rPr b="1" lang="nl" sz="1800">
                          <a:solidFill>
                            <a:srgbClr val="0097D1"/>
                          </a:solidFill>
                        </a:rPr>
                        <a:t>Topic 2</a:t>
                      </a:r>
                      <a:endParaRPr b="1" sz="1800">
                        <a:solidFill>
                          <a:srgbClr val="0097D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0097D1"/>
                      </a:solidFill>
                      <a:prstDash val="solid"/>
                      <a:round/>
                      <a:headEnd len="sm" w="sm" type="none"/>
                      <a:tailEnd len="sm" w="sm" type="none"/>
                    </a:lnT>
                    <a:lnB cap="flat" cmpd="sng" w="28575">
                      <a:solidFill>
                        <a:srgbClr val="0097D1"/>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nl" sz="1800">
                          <a:solidFill>
                            <a:schemeClr val="dk1"/>
                          </a:solidFill>
                        </a:rPr>
                        <a:t>Nam sollicitudin massa</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8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0097D1"/>
                      </a:solidFill>
                      <a:prstDash val="solid"/>
                      <a:round/>
                      <a:headEnd len="sm" w="sm" type="none"/>
                      <a:tailEnd len="sm" w="sm" type="none"/>
                    </a:lnT>
                    <a:lnB cap="flat" cmpd="sng" w="28575">
                      <a:solidFill>
                        <a:srgbClr val="0097D1"/>
                      </a:solidFill>
                      <a:prstDash val="solid"/>
                      <a:round/>
                      <a:headEnd len="sm" w="sm" type="none"/>
                      <a:tailEnd len="sm" w="sm" type="none"/>
                    </a:lnB>
                  </a:tcPr>
                </a:tc>
              </a:tr>
              <a:tr h="405525">
                <a:tc>
                  <a:txBody>
                    <a:bodyPr/>
                    <a:lstStyle/>
                    <a:p>
                      <a:pPr indent="0" lvl="0" marL="0" rtl="0" algn="l">
                        <a:spcBef>
                          <a:spcPts val="0"/>
                        </a:spcBef>
                        <a:spcAft>
                          <a:spcPts val="0"/>
                        </a:spcAft>
                        <a:buNone/>
                      </a:pPr>
                      <a:r>
                        <a:t/>
                      </a:r>
                      <a:endParaRPr b="1" sz="1800"/>
                    </a:p>
                    <a:p>
                      <a:pPr indent="0" lvl="0" marL="0" rtl="0" algn="l">
                        <a:spcBef>
                          <a:spcPts val="0"/>
                        </a:spcBef>
                        <a:spcAft>
                          <a:spcPts val="0"/>
                        </a:spcAft>
                        <a:buNone/>
                      </a:pPr>
                      <a:r>
                        <a:rPr b="1" lang="nl" sz="1800">
                          <a:solidFill>
                            <a:srgbClr val="0097D1"/>
                          </a:solidFill>
                        </a:rPr>
                        <a:t>Topic 3</a:t>
                      </a:r>
                      <a:endParaRPr b="1" sz="1800">
                        <a:solidFill>
                          <a:srgbClr val="0097D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0097D1"/>
                      </a:solidFill>
                      <a:prstDash val="solid"/>
                      <a:round/>
                      <a:headEnd len="sm" w="sm" type="none"/>
                      <a:tailEnd len="sm" w="sm" type="none"/>
                    </a:lnT>
                    <a:lnB cap="flat" cmpd="sng" w="28575">
                      <a:solidFill>
                        <a:srgbClr val="0097D1"/>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nl" sz="1800">
                          <a:solidFill>
                            <a:schemeClr val="dk1"/>
                          </a:solidFill>
                        </a:rPr>
                        <a:t>In id felis sed elit pulvinar interdum</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8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0097D1"/>
                      </a:solidFill>
                      <a:prstDash val="solid"/>
                      <a:round/>
                      <a:headEnd len="sm" w="sm" type="none"/>
                      <a:tailEnd len="sm" w="sm" type="none"/>
                    </a:lnT>
                    <a:lnB cap="flat" cmpd="sng" w="28575">
                      <a:solidFill>
                        <a:srgbClr val="0097D1"/>
                      </a:solidFill>
                      <a:prstDash val="solid"/>
                      <a:round/>
                      <a:headEnd len="sm" w="sm" type="none"/>
                      <a:tailEnd len="sm" w="sm" type="none"/>
                    </a:lnB>
                  </a:tcPr>
                </a:tc>
              </a:tr>
              <a:tr h="405525">
                <a:tc>
                  <a:txBody>
                    <a:bodyPr/>
                    <a:lstStyle/>
                    <a:p>
                      <a:pPr indent="0" lvl="0" marL="0" rtl="0" algn="l">
                        <a:spcBef>
                          <a:spcPts val="0"/>
                        </a:spcBef>
                        <a:spcAft>
                          <a:spcPts val="0"/>
                        </a:spcAft>
                        <a:buNone/>
                      </a:pPr>
                      <a:r>
                        <a:t/>
                      </a:r>
                      <a:endParaRPr b="1" sz="1800">
                        <a:solidFill>
                          <a:srgbClr val="0097D1"/>
                        </a:solidFill>
                      </a:endParaRPr>
                    </a:p>
                    <a:p>
                      <a:pPr indent="0" lvl="0" marL="0" rtl="0" algn="l">
                        <a:spcBef>
                          <a:spcPts val="0"/>
                        </a:spcBef>
                        <a:spcAft>
                          <a:spcPts val="0"/>
                        </a:spcAft>
                        <a:buNone/>
                      </a:pPr>
                      <a:r>
                        <a:rPr b="1" lang="nl" sz="1800">
                          <a:solidFill>
                            <a:srgbClr val="0097D1"/>
                          </a:solidFill>
                        </a:rPr>
                        <a:t>Topic 4</a:t>
                      </a:r>
                      <a:endParaRPr b="1" sz="1800">
                        <a:solidFill>
                          <a:srgbClr val="0097D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0097D1"/>
                      </a:solidFill>
                      <a:prstDash val="solid"/>
                      <a:round/>
                      <a:headEnd len="sm" w="sm" type="none"/>
                      <a:tailEnd len="sm" w="sm" type="none"/>
                    </a:lnT>
                    <a:lnB cap="flat" cmpd="sng" w="28575">
                      <a:solidFill>
                        <a:srgbClr val="0097D1"/>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nl" sz="1800">
                          <a:solidFill>
                            <a:schemeClr val="dk1"/>
                          </a:solidFill>
                        </a:rPr>
                        <a:t>Curabitur dignissim</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8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0097D1"/>
                      </a:solidFill>
                      <a:prstDash val="solid"/>
                      <a:round/>
                      <a:headEnd len="sm" w="sm" type="none"/>
                      <a:tailEnd len="sm" w="sm" type="none"/>
                    </a:lnT>
                    <a:lnB cap="flat" cmpd="sng" w="28575">
                      <a:solidFill>
                        <a:srgbClr val="0097D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rot="-5400000">
            <a:off x="-326562" y="603139"/>
            <a:ext cx="1259100" cy="36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nl" sz="1000">
                <a:solidFill>
                  <a:srgbClr val="0097D1"/>
                </a:solidFill>
              </a:rPr>
              <a:t>PROGRAMMA</a:t>
            </a:r>
            <a:endParaRPr b="1" sz="1000">
              <a:solidFill>
                <a:srgbClr val="0097D1"/>
              </a:solidFill>
            </a:endParaRPr>
          </a:p>
        </p:txBody>
      </p:sp>
      <p:sp>
        <p:nvSpPr>
          <p:cNvPr id="140" name="Google Shape;140;p22"/>
          <p:cNvSpPr txBox="1"/>
          <p:nvPr>
            <p:ph idx="2" type="title"/>
          </p:nvPr>
        </p:nvSpPr>
        <p:spPr>
          <a:xfrm>
            <a:off x="929475" y="244675"/>
            <a:ext cx="7286700" cy="86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2400"/>
              <a:t>20.10.2018, Lorem Ipsum</a:t>
            </a:r>
            <a:endParaRPr b="1" sz="2400"/>
          </a:p>
        </p:txBody>
      </p:sp>
      <p:cxnSp>
        <p:nvCxnSpPr>
          <p:cNvPr id="141" name="Google Shape;141;p22"/>
          <p:cNvCxnSpPr/>
          <p:nvPr/>
        </p:nvCxnSpPr>
        <p:spPr>
          <a:xfrm>
            <a:off x="932675" y="1103875"/>
            <a:ext cx="1461600" cy="1800"/>
          </a:xfrm>
          <a:prstGeom prst="straightConnector1">
            <a:avLst/>
          </a:prstGeom>
          <a:noFill/>
          <a:ln cap="flat" cmpd="sng" w="28575">
            <a:solidFill>
              <a:srgbClr val="0097D1"/>
            </a:solidFill>
            <a:prstDash val="solid"/>
            <a:round/>
            <a:headEnd len="med" w="med" type="none"/>
            <a:tailEnd len="med" w="med" type="none"/>
          </a:ln>
        </p:spPr>
      </p:cxnSp>
      <p:graphicFrame>
        <p:nvGraphicFramePr>
          <p:cNvPr id="142" name="Google Shape;142;p22"/>
          <p:cNvGraphicFramePr/>
          <p:nvPr/>
        </p:nvGraphicFramePr>
        <p:xfrm>
          <a:off x="929475" y="1714498"/>
          <a:ext cx="3000000" cy="3000000"/>
        </p:xfrm>
        <a:graphic>
          <a:graphicData uri="http://schemas.openxmlformats.org/drawingml/2006/table">
            <a:tbl>
              <a:tblPr>
                <a:noFill/>
                <a:tableStyleId>{F794A987-C803-4F5A-B893-B6D2965A9217}</a:tableStyleId>
              </a:tblPr>
              <a:tblGrid>
                <a:gridCol w="1464800"/>
                <a:gridCol w="5774200"/>
              </a:tblGrid>
              <a:tr h="614000">
                <a:tc>
                  <a:txBody>
                    <a:bodyPr/>
                    <a:lstStyle/>
                    <a:p>
                      <a:pPr indent="0" lvl="0" marL="0" rtl="0" algn="l">
                        <a:spcBef>
                          <a:spcPts val="0"/>
                        </a:spcBef>
                        <a:spcAft>
                          <a:spcPts val="0"/>
                        </a:spcAft>
                        <a:buNone/>
                      </a:pPr>
                      <a:r>
                        <a:rPr b="1" lang="nl" sz="1800"/>
                        <a:t>09u20</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nl" sz="1800"/>
                        <a:t>Lorem ipsum dolor sit amet</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58525">
                <a:tc>
                  <a:txBody>
                    <a:bodyPr/>
                    <a:lstStyle/>
                    <a:p>
                      <a:pPr indent="0" lvl="0" marL="0" rtl="0" algn="l">
                        <a:spcBef>
                          <a:spcPts val="0"/>
                        </a:spcBef>
                        <a:spcAft>
                          <a:spcPts val="0"/>
                        </a:spcAft>
                        <a:buNone/>
                      </a:pPr>
                      <a:r>
                        <a:rPr b="1" lang="nl" sz="1800"/>
                        <a:t>10u-10u30</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nl" sz="1800"/>
                        <a:t>In id felis sed elit pulvinar</a:t>
                      </a:r>
                      <a:endParaRPr b="1" sz="1800"/>
                    </a:p>
                    <a:p>
                      <a:pPr indent="0" lvl="0" marL="0" rtl="0" algn="l">
                        <a:lnSpc>
                          <a:spcPct val="115000"/>
                        </a:lnSpc>
                        <a:spcBef>
                          <a:spcPts val="0"/>
                        </a:spcBef>
                        <a:spcAft>
                          <a:spcPts val="0"/>
                        </a:spcAft>
                        <a:buNone/>
                      </a:pPr>
                      <a:r>
                        <a:rPr b="1" lang="nl" sz="1800">
                          <a:solidFill>
                            <a:srgbClr val="0097D1"/>
                          </a:solidFill>
                        </a:rPr>
                        <a:t>Trisha Waters</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58525">
                <a:tc>
                  <a:txBody>
                    <a:bodyPr/>
                    <a:lstStyle/>
                    <a:p>
                      <a:pPr indent="0" lvl="0" marL="0" rtl="0" algn="l">
                        <a:spcBef>
                          <a:spcPts val="0"/>
                        </a:spcBef>
                        <a:spcAft>
                          <a:spcPts val="0"/>
                        </a:spcAft>
                        <a:buNone/>
                      </a:pPr>
                      <a:r>
                        <a:rPr b="1" lang="nl" sz="1800"/>
                        <a:t>10u30-11u</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nl" sz="1800">
                          <a:solidFill>
                            <a:schemeClr val="dk1"/>
                          </a:solidFill>
                        </a:rPr>
                        <a:t>Curabitur dignissim</a:t>
                      </a:r>
                      <a:endParaRPr b="1" sz="1800">
                        <a:solidFill>
                          <a:schemeClr val="dk1"/>
                        </a:solidFill>
                      </a:endParaRPr>
                    </a:p>
                    <a:p>
                      <a:pPr indent="0" lvl="0" marL="0" rtl="0" algn="l">
                        <a:lnSpc>
                          <a:spcPct val="115000"/>
                        </a:lnSpc>
                        <a:spcBef>
                          <a:spcPts val="0"/>
                        </a:spcBef>
                        <a:spcAft>
                          <a:spcPts val="0"/>
                        </a:spcAft>
                        <a:buNone/>
                      </a:pPr>
                      <a:r>
                        <a:rPr b="1" lang="nl" sz="1800">
                          <a:solidFill>
                            <a:srgbClr val="0097D1"/>
                          </a:solidFill>
                        </a:rPr>
                        <a:t>Kaley Mckinney</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58525">
                <a:tc>
                  <a:txBody>
                    <a:bodyPr/>
                    <a:lstStyle/>
                    <a:p>
                      <a:pPr indent="0" lvl="0" marL="0" rtl="0" algn="l">
                        <a:spcBef>
                          <a:spcPts val="0"/>
                        </a:spcBef>
                        <a:spcAft>
                          <a:spcPts val="0"/>
                        </a:spcAft>
                        <a:buNone/>
                      </a:pPr>
                      <a:r>
                        <a:rPr b="1" lang="nl" sz="1800"/>
                        <a:t>11u-12u</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nl" sz="1800">
                          <a:solidFill>
                            <a:schemeClr val="dk1"/>
                          </a:solidFill>
                        </a:rPr>
                        <a:t>Duis pellentesque turpis</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nl" sz="1800">
                          <a:solidFill>
                            <a:srgbClr val="0097D1"/>
                          </a:solidFill>
                        </a:rPr>
                        <a:t>Mathew Powers</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43" name="Google Shape;143;p22"/>
          <p:cNvPicPr preferRelativeResize="0"/>
          <p:nvPr/>
        </p:nvPicPr>
        <p:blipFill rotWithShape="1">
          <a:blip r:embed="rId3">
            <a:alphaModFix/>
          </a:blip>
          <a:srcRect b="0" l="4865" r="4856" t="0"/>
          <a:stretch/>
        </p:blipFill>
        <p:spPr>
          <a:xfrm>
            <a:off x="6103500" y="244675"/>
            <a:ext cx="2800200" cy="4653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cxnSp>
        <p:nvCxnSpPr>
          <p:cNvPr id="148" name="Google Shape;148;p23"/>
          <p:cNvCxnSpPr/>
          <p:nvPr/>
        </p:nvCxnSpPr>
        <p:spPr>
          <a:xfrm rot="10800000">
            <a:off x="241980" y="1714489"/>
            <a:ext cx="2800200" cy="0"/>
          </a:xfrm>
          <a:prstGeom prst="straightConnector1">
            <a:avLst/>
          </a:prstGeom>
          <a:noFill/>
          <a:ln cap="flat" cmpd="sng" w="28575">
            <a:solidFill>
              <a:srgbClr val="FFDB09"/>
            </a:solidFill>
            <a:prstDash val="solid"/>
            <a:round/>
            <a:headEnd len="med" w="med" type="none"/>
            <a:tailEnd len="med" w="med" type="none"/>
          </a:ln>
        </p:spPr>
      </p:cxnSp>
      <p:sp>
        <p:nvSpPr>
          <p:cNvPr id="149" name="Google Shape;149;p23"/>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150" name="Google Shape;150;p23"/>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pic>
        <p:nvPicPr>
          <p:cNvPr id="151" name="Google Shape;151;p23"/>
          <p:cNvPicPr preferRelativeResize="0"/>
          <p:nvPr/>
        </p:nvPicPr>
        <p:blipFill rotWithShape="1">
          <a:blip r:embed="rId3">
            <a:alphaModFix/>
          </a:blip>
          <a:srcRect b="0" l="28223" r="31664" t="0"/>
          <a:stretch/>
        </p:blipFill>
        <p:spPr>
          <a:xfrm>
            <a:off x="6103500" y="244675"/>
            <a:ext cx="2800200" cy="465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cxnSp>
        <p:nvCxnSpPr>
          <p:cNvPr id="23" name="Google Shape;23;p6"/>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24" name="Google Shape;24;p6"/>
          <p:cNvSpPr txBox="1"/>
          <p:nvPr>
            <p:ph type="title"/>
          </p:nvPr>
        </p:nvSpPr>
        <p:spPr>
          <a:xfrm>
            <a:off x="824400" y="8375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Flexibele Servicekosten</a:t>
            </a:r>
            <a:endParaRPr b="1" sz="2400"/>
          </a:p>
        </p:txBody>
      </p:sp>
      <p:sp>
        <p:nvSpPr>
          <p:cNvPr id="25" name="Google Shape;25;p6"/>
          <p:cNvSpPr txBox="1"/>
          <p:nvPr>
            <p:ph idx="2" type="title"/>
          </p:nvPr>
        </p:nvSpPr>
        <p:spPr>
          <a:xfrm>
            <a:off x="824475" y="1133850"/>
            <a:ext cx="6651600" cy="3652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nl" sz="1100"/>
              <a:t>Wat? </a:t>
            </a:r>
            <a:endParaRPr b="1" sz="1100"/>
          </a:p>
          <a:p>
            <a:pPr indent="0" lvl="0" marL="0" rtl="0" algn="l">
              <a:lnSpc>
                <a:spcPct val="150000"/>
              </a:lnSpc>
              <a:spcBef>
                <a:spcPts val="0"/>
              </a:spcBef>
              <a:spcAft>
                <a:spcPts val="0"/>
              </a:spcAft>
              <a:buNone/>
            </a:pPr>
            <a:r>
              <a:rPr b="1" lang="nl" sz="1100"/>
              <a:t>Servicekosten zijn kosten die kunnen worden toegevoegd aan de kaartprijs.</a:t>
            </a:r>
            <a:r>
              <a:rPr lang="nl" sz="1100"/>
              <a:t> De ticketkosten kunnen ingericht worden als inbegrepen in de prijs, bovenop de prijs of als subsidie en toegepast worden op alle evenementen of alleen op specifieke kaartsoorten. Ze kunnen zichtbaar of niet zichtbaar zijn online en in de Box Office en daarnaast zijn er nog vele andere settings mogelijk.</a:t>
            </a:r>
            <a:endParaRPr sz="1100"/>
          </a:p>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rPr lang="nl" sz="1100"/>
              <a:t>Ook is het mogelijk om de automatische servicekosten zelf te beheren. Dan kunnen ze ingesteld worden op organisatieniveau. </a:t>
            </a:r>
            <a:endParaRPr sz="1100"/>
          </a:p>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rPr b="1" lang="nl" sz="1100">
                <a:solidFill>
                  <a:schemeClr val="dk1"/>
                </a:solidFill>
              </a:rPr>
              <a:t>Waarom?</a:t>
            </a:r>
            <a:endParaRPr b="1" sz="1100"/>
          </a:p>
          <a:p>
            <a:pPr indent="-298450" lvl="0" marL="457200" rtl="0" algn="l">
              <a:lnSpc>
                <a:spcPct val="150000"/>
              </a:lnSpc>
              <a:spcBef>
                <a:spcPts val="0"/>
              </a:spcBef>
              <a:spcAft>
                <a:spcPts val="0"/>
              </a:spcAft>
              <a:buSzPts val="1100"/>
              <a:buChar char="●"/>
            </a:pPr>
            <a:r>
              <a:rPr lang="nl" sz="1100"/>
              <a:t>zelf ticketkosten in beeld brengen voor de organisatie</a:t>
            </a:r>
            <a:endParaRPr sz="1100"/>
          </a:p>
          <a:p>
            <a:pPr indent="-298450" lvl="0" marL="457200" rtl="0" algn="l">
              <a:lnSpc>
                <a:spcPct val="150000"/>
              </a:lnSpc>
              <a:spcBef>
                <a:spcPts val="0"/>
              </a:spcBef>
              <a:spcAft>
                <a:spcPts val="0"/>
              </a:spcAft>
              <a:buSzPts val="1100"/>
              <a:buChar char="●"/>
            </a:pPr>
            <a:r>
              <a:rPr lang="nl" sz="1100"/>
              <a:t>ticketkosten </a:t>
            </a:r>
            <a:r>
              <a:rPr lang="nl" sz="1100"/>
              <a:t>doorrekenen</a:t>
            </a:r>
            <a:r>
              <a:rPr lang="nl" sz="1100"/>
              <a:t> naar klant</a:t>
            </a:r>
            <a:endParaRPr sz="1100"/>
          </a:p>
          <a:p>
            <a:pPr indent="-298450" lvl="0" marL="457200" rtl="0" algn="l">
              <a:lnSpc>
                <a:spcPct val="150000"/>
              </a:lnSpc>
              <a:spcBef>
                <a:spcPts val="0"/>
              </a:spcBef>
              <a:spcAft>
                <a:spcPts val="0"/>
              </a:spcAft>
              <a:buSzPts val="1100"/>
              <a:buChar char="●"/>
            </a:pPr>
            <a:r>
              <a:rPr lang="nl" sz="1100"/>
              <a:t>extra kost doorrekenen naar derden (verenigingen, zaalhuur …)</a:t>
            </a:r>
            <a:endParaRPr sz="1100"/>
          </a:p>
          <a:p>
            <a:pPr indent="-298450" lvl="0" marL="457200" rtl="0" algn="l">
              <a:lnSpc>
                <a:spcPct val="150000"/>
              </a:lnSpc>
              <a:spcBef>
                <a:spcPts val="0"/>
              </a:spcBef>
              <a:spcAft>
                <a:spcPts val="0"/>
              </a:spcAft>
              <a:buSzPts val="1100"/>
              <a:buChar char="●"/>
            </a:pPr>
            <a:r>
              <a:rPr lang="nl" sz="1100"/>
              <a:t>subsidies worden betaald door derde partij (cfr UiTpas)</a:t>
            </a:r>
            <a:endParaRPr sz="1100"/>
          </a:p>
          <a:p>
            <a:pPr indent="-298450" lvl="0" marL="457200" rtl="0" algn="l">
              <a:lnSpc>
                <a:spcPct val="150000"/>
              </a:lnSpc>
              <a:spcBef>
                <a:spcPts val="0"/>
              </a:spcBef>
              <a:spcAft>
                <a:spcPts val="0"/>
              </a:spcAft>
              <a:buSzPts val="1100"/>
              <a:buChar char="●"/>
            </a:pPr>
            <a:r>
              <a:rPr lang="nl" sz="1100"/>
              <a:t>…</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cxnSp>
        <p:nvCxnSpPr>
          <p:cNvPr id="156" name="Google Shape;156;p24"/>
          <p:cNvCxnSpPr/>
          <p:nvPr/>
        </p:nvCxnSpPr>
        <p:spPr>
          <a:xfrm rot="10800000">
            <a:off x="241980" y="1714489"/>
            <a:ext cx="2800200" cy="0"/>
          </a:xfrm>
          <a:prstGeom prst="straightConnector1">
            <a:avLst/>
          </a:prstGeom>
          <a:noFill/>
          <a:ln cap="flat" cmpd="sng" w="28575">
            <a:solidFill>
              <a:srgbClr val="7AAF3F"/>
            </a:solidFill>
            <a:prstDash val="solid"/>
            <a:round/>
            <a:headEnd len="med" w="med" type="none"/>
            <a:tailEnd len="med" w="med" type="none"/>
          </a:ln>
        </p:spPr>
      </p:cxnSp>
      <p:sp>
        <p:nvSpPr>
          <p:cNvPr id="157" name="Google Shape;157;p24"/>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158" name="Google Shape;158;p24"/>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pic>
        <p:nvPicPr>
          <p:cNvPr id="159" name="Google Shape;159;p24"/>
          <p:cNvPicPr preferRelativeResize="0"/>
          <p:nvPr/>
        </p:nvPicPr>
        <p:blipFill rotWithShape="1">
          <a:blip r:embed="rId3">
            <a:alphaModFix/>
          </a:blip>
          <a:srcRect b="0" l="28223" r="31664" t="0"/>
          <a:stretch/>
        </p:blipFill>
        <p:spPr>
          <a:xfrm>
            <a:off x="6103500" y="244675"/>
            <a:ext cx="2800200" cy="4653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cxnSp>
        <p:nvCxnSpPr>
          <p:cNvPr id="164" name="Google Shape;164;p25"/>
          <p:cNvCxnSpPr/>
          <p:nvPr/>
        </p:nvCxnSpPr>
        <p:spPr>
          <a:xfrm rot="10800000">
            <a:off x="241980" y="1714489"/>
            <a:ext cx="2800200" cy="0"/>
          </a:xfrm>
          <a:prstGeom prst="straightConnector1">
            <a:avLst/>
          </a:prstGeom>
          <a:noFill/>
          <a:ln cap="flat" cmpd="sng" w="28575">
            <a:solidFill>
              <a:srgbClr val="0097D1"/>
            </a:solidFill>
            <a:prstDash val="solid"/>
            <a:round/>
            <a:headEnd len="med" w="med" type="none"/>
            <a:tailEnd len="med" w="med" type="none"/>
          </a:ln>
        </p:spPr>
      </p:cxnSp>
      <p:sp>
        <p:nvSpPr>
          <p:cNvPr id="165" name="Google Shape;165;p25"/>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166" name="Google Shape;166;p25"/>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pic>
        <p:nvPicPr>
          <p:cNvPr id="167" name="Google Shape;167;p25"/>
          <p:cNvPicPr preferRelativeResize="0"/>
          <p:nvPr/>
        </p:nvPicPr>
        <p:blipFill rotWithShape="1">
          <a:blip r:embed="rId3">
            <a:alphaModFix/>
          </a:blip>
          <a:srcRect b="0" l="28223" r="31664" t="0"/>
          <a:stretch/>
        </p:blipFill>
        <p:spPr>
          <a:xfrm>
            <a:off x="6103500" y="244675"/>
            <a:ext cx="2800200" cy="4653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6"/>
          <p:cNvPicPr preferRelativeResize="0"/>
          <p:nvPr/>
        </p:nvPicPr>
        <p:blipFill rotWithShape="1">
          <a:blip r:embed="rId3">
            <a:alphaModFix/>
          </a:blip>
          <a:srcRect b="0" l="15977" r="15977" t="0"/>
          <a:stretch/>
        </p:blipFill>
        <p:spPr>
          <a:xfrm>
            <a:off x="6528675" y="0"/>
            <a:ext cx="5250000" cy="5143500"/>
          </a:xfrm>
          <a:prstGeom prst="ellipse">
            <a:avLst/>
          </a:prstGeom>
          <a:noFill/>
          <a:ln>
            <a:noFill/>
          </a:ln>
        </p:spPr>
      </p:pic>
      <p:grpSp>
        <p:nvGrpSpPr>
          <p:cNvPr id="173" name="Google Shape;173;p26"/>
          <p:cNvGrpSpPr/>
          <p:nvPr/>
        </p:nvGrpSpPr>
        <p:grpSpPr>
          <a:xfrm>
            <a:off x="5381710" y="244758"/>
            <a:ext cx="1843195" cy="1843195"/>
            <a:chOff x="4386683" y="288177"/>
            <a:chExt cx="2365800" cy="2365800"/>
          </a:xfrm>
        </p:grpSpPr>
        <p:sp>
          <p:nvSpPr>
            <p:cNvPr id="174" name="Google Shape;174;p26"/>
            <p:cNvSpPr/>
            <p:nvPr/>
          </p:nvSpPr>
          <p:spPr>
            <a:xfrm rot="2700000">
              <a:off x="4733146" y="634640"/>
              <a:ext cx="1672873" cy="1672873"/>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txBox="1"/>
            <p:nvPr/>
          </p:nvSpPr>
          <p:spPr>
            <a:xfrm>
              <a:off x="4472632" y="716325"/>
              <a:ext cx="2120100" cy="155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1200"/>
                <a:t>Lorem Ipsum is slechts een proeftekst</a:t>
              </a:r>
              <a:endParaRPr b="1" sz="1200"/>
            </a:p>
          </p:txBody>
        </p:sp>
      </p:grpSp>
      <p:sp>
        <p:nvSpPr>
          <p:cNvPr id="176" name="Google Shape;176;p26"/>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177" name="Google Shape;177;p26"/>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7"/>
          <p:cNvPicPr preferRelativeResize="0"/>
          <p:nvPr/>
        </p:nvPicPr>
        <p:blipFill rotWithShape="1">
          <a:blip r:embed="rId3">
            <a:alphaModFix/>
          </a:blip>
          <a:srcRect b="0" l="15977" r="15977" t="0"/>
          <a:stretch/>
        </p:blipFill>
        <p:spPr>
          <a:xfrm>
            <a:off x="6528675" y="0"/>
            <a:ext cx="5250000" cy="5143500"/>
          </a:xfrm>
          <a:prstGeom prst="ellipse">
            <a:avLst/>
          </a:prstGeom>
          <a:noFill/>
          <a:ln>
            <a:noFill/>
          </a:ln>
        </p:spPr>
      </p:pic>
      <p:grpSp>
        <p:nvGrpSpPr>
          <p:cNvPr id="183" name="Google Shape;183;p27"/>
          <p:cNvGrpSpPr/>
          <p:nvPr/>
        </p:nvGrpSpPr>
        <p:grpSpPr>
          <a:xfrm>
            <a:off x="5381710" y="244758"/>
            <a:ext cx="1843195" cy="1843195"/>
            <a:chOff x="4386683" y="288177"/>
            <a:chExt cx="2365800" cy="2365800"/>
          </a:xfrm>
        </p:grpSpPr>
        <p:sp>
          <p:nvSpPr>
            <p:cNvPr id="184" name="Google Shape;184;p27"/>
            <p:cNvSpPr/>
            <p:nvPr/>
          </p:nvSpPr>
          <p:spPr>
            <a:xfrm rot="2700000">
              <a:off x="4733146" y="634640"/>
              <a:ext cx="1672873" cy="1672873"/>
            </a:xfrm>
            <a:prstGeom prst="rect">
              <a:avLst/>
            </a:prstGeom>
            <a:noFill/>
            <a:ln cap="flat" cmpd="sng" w="28575">
              <a:solidFill>
                <a:srgbClr val="7AAF3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txBox="1"/>
            <p:nvPr/>
          </p:nvSpPr>
          <p:spPr>
            <a:xfrm>
              <a:off x="4472632" y="716325"/>
              <a:ext cx="2120100" cy="155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1200"/>
                <a:t>Lorem Ipsum is slechts een proeftekst</a:t>
              </a:r>
              <a:endParaRPr b="1" sz="1200"/>
            </a:p>
          </p:txBody>
        </p:sp>
      </p:grpSp>
      <p:sp>
        <p:nvSpPr>
          <p:cNvPr id="186" name="Google Shape;186;p27"/>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187" name="Google Shape;187;p27"/>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8"/>
          <p:cNvPicPr preferRelativeResize="0"/>
          <p:nvPr/>
        </p:nvPicPr>
        <p:blipFill rotWithShape="1">
          <a:blip r:embed="rId3">
            <a:alphaModFix/>
          </a:blip>
          <a:srcRect b="0" l="15977" r="15977" t="0"/>
          <a:stretch/>
        </p:blipFill>
        <p:spPr>
          <a:xfrm>
            <a:off x="6528675" y="0"/>
            <a:ext cx="5250000" cy="5143500"/>
          </a:xfrm>
          <a:prstGeom prst="ellipse">
            <a:avLst/>
          </a:prstGeom>
          <a:noFill/>
          <a:ln>
            <a:noFill/>
          </a:ln>
        </p:spPr>
      </p:pic>
      <p:grpSp>
        <p:nvGrpSpPr>
          <p:cNvPr id="193" name="Google Shape;193;p28"/>
          <p:cNvGrpSpPr/>
          <p:nvPr/>
        </p:nvGrpSpPr>
        <p:grpSpPr>
          <a:xfrm>
            <a:off x="5381710" y="244758"/>
            <a:ext cx="1843195" cy="1843195"/>
            <a:chOff x="4386683" y="288177"/>
            <a:chExt cx="2365800" cy="2365800"/>
          </a:xfrm>
        </p:grpSpPr>
        <p:sp>
          <p:nvSpPr>
            <p:cNvPr id="194" name="Google Shape;194;p28"/>
            <p:cNvSpPr/>
            <p:nvPr/>
          </p:nvSpPr>
          <p:spPr>
            <a:xfrm rot="2700000">
              <a:off x="4733146" y="634640"/>
              <a:ext cx="1672873" cy="1672873"/>
            </a:xfrm>
            <a:prstGeom prst="rect">
              <a:avLst/>
            </a:prstGeom>
            <a:noFill/>
            <a:ln cap="flat" cmpd="sng" w="28575">
              <a:solidFill>
                <a:srgbClr val="0097D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txBox="1"/>
            <p:nvPr/>
          </p:nvSpPr>
          <p:spPr>
            <a:xfrm>
              <a:off x="4472632" y="716325"/>
              <a:ext cx="2120100" cy="155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1200"/>
                <a:t>Lorem Ipsum is slechts een proeftekst</a:t>
              </a:r>
              <a:endParaRPr b="1" sz="1200"/>
            </a:p>
          </p:txBody>
        </p:sp>
      </p:grpSp>
      <p:sp>
        <p:nvSpPr>
          <p:cNvPr id="196" name="Google Shape;196;p28"/>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197" name="Google Shape;197;p28"/>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9"/>
          <p:cNvPicPr preferRelativeResize="0"/>
          <p:nvPr/>
        </p:nvPicPr>
        <p:blipFill rotWithShape="1">
          <a:blip r:embed="rId3">
            <a:alphaModFix/>
          </a:blip>
          <a:srcRect b="0" l="0" r="0" t="0"/>
          <a:stretch/>
        </p:blipFill>
        <p:spPr>
          <a:xfrm>
            <a:off x="6654699" y="2647950"/>
            <a:ext cx="2674675" cy="2674700"/>
          </a:xfrm>
          <a:prstGeom prst="rect">
            <a:avLst/>
          </a:prstGeom>
          <a:noFill/>
          <a:ln>
            <a:noFill/>
          </a:ln>
        </p:spPr>
      </p:pic>
      <p:sp>
        <p:nvSpPr>
          <p:cNvPr id="203" name="Google Shape;203;p29"/>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204" name="Google Shape;204;p29"/>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0"/>
          <p:cNvPicPr preferRelativeResize="0"/>
          <p:nvPr/>
        </p:nvPicPr>
        <p:blipFill rotWithShape="1">
          <a:blip r:embed="rId3">
            <a:alphaModFix/>
          </a:blip>
          <a:srcRect b="0" l="0" r="0" t="0"/>
          <a:stretch/>
        </p:blipFill>
        <p:spPr>
          <a:xfrm>
            <a:off x="6654699" y="2647950"/>
            <a:ext cx="2674675" cy="2674700"/>
          </a:xfrm>
          <a:prstGeom prst="rect">
            <a:avLst/>
          </a:prstGeom>
          <a:noFill/>
          <a:ln>
            <a:noFill/>
          </a:ln>
        </p:spPr>
      </p:pic>
      <p:sp>
        <p:nvSpPr>
          <p:cNvPr id="210" name="Google Shape;210;p30"/>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211" name="Google Shape;211;p30"/>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1"/>
          <p:cNvPicPr preferRelativeResize="0"/>
          <p:nvPr/>
        </p:nvPicPr>
        <p:blipFill rotWithShape="1">
          <a:blip r:embed="rId3">
            <a:alphaModFix/>
          </a:blip>
          <a:srcRect b="0" l="0" r="0" t="0"/>
          <a:stretch/>
        </p:blipFill>
        <p:spPr>
          <a:xfrm>
            <a:off x="6654699" y="2647950"/>
            <a:ext cx="2674675" cy="2674700"/>
          </a:xfrm>
          <a:prstGeom prst="rect">
            <a:avLst/>
          </a:prstGeom>
          <a:noFill/>
          <a:ln>
            <a:noFill/>
          </a:ln>
        </p:spPr>
      </p:pic>
      <p:sp>
        <p:nvSpPr>
          <p:cNvPr id="217" name="Google Shape;217;p31"/>
          <p:cNvSpPr txBox="1"/>
          <p:nvPr>
            <p:ph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218" name="Google Shape;218;p31"/>
          <p:cNvSpPr txBox="1"/>
          <p:nvPr>
            <p:ph idx="2" type="title"/>
          </p:nvPr>
        </p:nvSpPr>
        <p:spPr>
          <a:xfrm>
            <a:off x="824475" y="1807996"/>
            <a:ext cx="4766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Lorem Ipsum is de standaard proeftekst</a:t>
            </a:r>
            <a:endParaRPr sz="1800"/>
          </a:p>
          <a:p>
            <a:pPr indent="-342900" lvl="0" marL="457200" rtl="0" algn="l">
              <a:lnSpc>
                <a:spcPct val="150000"/>
              </a:lnSpc>
              <a:spcBef>
                <a:spcPts val="0"/>
              </a:spcBef>
              <a:spcAft>
                <a:spcPts val="0"/>
              </a:spcAft>
              <a:buSzPts val="1800"/>
              <a:buChar char="●"/>
            </a:pPr>
            <a:r>
              <a:rPr lang="nl" sz="1800"/>
              <a:t>Sinds de 16e eeuw</a:t>
            </a:r>
            <a:endParaRPr sz="1800"/>
          </a:p>
          <a:p>
            <a:pPr indent="-342900" lvl="0" marL="457200" rtl="0" algn="l">
              <a:lnSpc>
                <a:spcPct val="150000"/>
              </a:lnSpc>
              <a:spcBef>
                <a:spcPts val="0"/>
              </a:spcBef>
              <a:spcAft>
                <a:spcPts val="0"/>
              </a:spcAft>
              <a:buSzPts val="1800"/>
              <a:buChar char="●"/>
            </a:pPr>
            <a:r>
              <a:rPr lang="nl" sz="1800"/>
              <a:t>Een onbekende drukker een zethaak met letters nam </a:t>
            </a:r>
            <a:endParaRPr sz="1800"/>
          </a:p>
          <a:p>
            <a:pPr indent="-342900" lvl="0" marL="457200" rtl="0" algn="l">
              <a:lnSpc>
                <a:spcPct val="150000"/>
              </a:lnSpc>
              <a:spcBef>
                <a:spcPts val="0"/>
              </a:spcBef>
              <a:spcAft>
                <a:spcPts val="0"/>
              </a:spcAft>
              <a:buSzPts val="1800"/>
              <a:buChar char="●"/>
            </a:pPr>
            <a:r>
              <a:rPr lang="nl" sz="1800"/>
              <a:t>Door elkaar husselde </a:t>
            </a:r>
            <a:endParaRPr sz="1800"/>
          </a:p>
          <a:p>
            <a:pPr indent="-342900" lvl="0" marL="457200" rtl="0" algn="l">
              <a:lnSpc>
                <a:spcPct val="150000"/>
              </a:lnSpc>
              <a:spcBef>
                <a:spcPts val="0"/>
              </a:spcBef>
              <a:spcAft>
                <a:spcPts val="0"/>
              </a:spcAft>
              <a:buSzPts val="1800"/>
              <a:buChar char="●"/>
            </a:pPr>
            <a:r>
              <a:rPr lang="nl" sz="1800"/>
              <a:t>Een font-catalogus maken</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2"/>
          <p:cNvPicPr preferRelativeResize="0"/>
          <p:nvPr/>
        </p:nvPicPr>
        <p:blipFill rotWithShape="1">
          <a:blip r:embed="rId3">
            <a:alphaModFix/>
          </a:blip>
          <a:srcRect b="0" l="0" r="0" t="0"/>
          <a:stretch/>
        </p:blipFill>
        <p:spPr>
          <a:xfrm>
            <a:off x="7841874" y="244687"/>
            <a:ext cx="1714300" cy="2112175"/>
          </a:xfrm>
          <a:prstGeom prst="rect">
            <a:avLst/>
          </a:prstGeom>
          <a:noFill/>
          <a:ln>
            <a:noFill/>
          </a:ln>
        </p:spPr>
      </p:pic>
      <p:sp>
        <p:nvSpPr>
          <p:cNvPr id="224" name="Google Shape;224;p32"/>
          <p:cNvSpPr txBox="1"/>
          <p:nvPr>
            <p:ph type="title"/>
          </p:nvPr>
        </p:nvSpPr>
        <p:spPr>
          <a:xfrm>
            <a:off x="824175" y="2403250"/>
            <a:ext cx="3502500" cy="211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Lorem Ipsum is de standaard proeftekst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Sinds de 16e eeuw</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Een onbekende drukker een zethaak nam</a:t>
            </a:r>
            <a:endParaRPr sz="1800"/>
          </a:p>
        </p:txBody>
      </p:sp>
      <p:sp>
        <p:nvSpPr>
          <p:cNvPr id="225" name="Google Shape;225;p32"/>
          <p:cNvSpPr txBox="1"/>
          <p:nvPr>
            <p:ph idx="2" type="title"/>
          </p:nvPr>
        </p:nvSpPr>
        <p:spPr>
          <a:xfrm>
            <a:off x="824175" y="1861150"/>
            <a:ext cx="37479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rgbClr val="000000"/>
                </a:solidFill>
              </a:rPr>
              <a:t>Lorem ipsum dolor sit amet</a:t>
            </a:r>
            <a:endParaRPr b="1" sz="1800">
              <a:solidFill>
                <a:srgbClr val="000000"/>
              </a:solidFill>
            </a:endParaRPr>
          </a:p>
        </p:txBody>
      </p:sp>
      <p:cxnSp>
        <p:nvCxnSpPr>
          <p:cNvPr id="226" name="Google Shape;226;p32"/>
          <p:cNvCxnSpPr/>
          <p:nvPr/>
        </p:nvCxnSpPr>
        <p:spPr>
          <a:xfrm>
            <a:off x="925627" y="2356450"/>
            <a:ext cx="1503900" cy="1800"/>
          </a:xfrm>
          <a:prstGeom prst="straightConnector1">
            <a:avLst/>
          </a:prstGeom>
          <a:noFill/>
          <a:ln cap="flat" cmpd="sng" w="28575">
            <a:solidFill>
              <a:srgbClr val="FFDB09"/>
            </a:solidFill>
            <a:prstDash val="solid"/>
            <a:round/>
            <a:headEnd len="med" w="med" type="none"/>
            <a:tailEnd len="med" w="med" type="none"/>
          </a:ln>
        </p:spPr>
      </p:cxnSp>
      <p:sp>
        <p:nvSpPr>
          <p:cNvPr id="227" name="Google Shape;227;p32"/>
          <p:cNvSpPr txBox="1"/>
          <p:nvPr>
            <p:ph idx="3"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228" name="Google Shape;228;p32"/>
          <p:cNvSpPr txBox="1"/>
          <p:nvPr>
            <p:ph idx="4" type="title"/>
          </p:nvPr>
        </p:nvSpPr>
        <p:spPr>
          <a:xfrm>
            <a:off x="4572000" y="2403250"/>
            <a:ext cx="3502500" cy="211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Lorem Ipsum is de standaard proeftekst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Sinds de 16e eeuw</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Een onbekende drukker een zethaak nam</a:t>
            </a:r>
            <a:endParaRPr sz="1800"/>
          </a:p>
        </p:txBody>
      </p:sp>
      <p:sp>
        <p:nvSpPr>
          <p:cNvPr id="229" name="Google Shape;229;p32"/>
          <p:cNvSpPr txBox="1"/>
          <p:nvPr>
            <p:ph idx="5" type="title"/>
          </p:nvPr>
        </p:nvSpPr>
        <p:spPr>
          <a:xfrm>
            <a:off x="4572000" y="1861150"/>
            <a:ext cx="37479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rgbClr val="000000"/>
                </a:solidFill>
              </a:rPr>
              <a:t>Lorem ipsum dolor sit amet</a:t>
            </a:r>
            <a:endParaRPr b="1" sz="1800">
              <a:solidFill>
                <a:srgbClr val="000000"/>
              </a:solidFill>
            </a:endParaRPr>
          </a:p>
        </p:txBody>
      </p:sp>
      <p:cxnSp>
        <p:nvCxnSpPr>
          <p:cNvPr id="230" name="Google Shape;230;p32"/>
          <p:cNvCxnSpPr/>
          <p:nvPr/>
        </p:nvCxnSpPr>
        <p:spPr>
          <a:xfrm>
            <a:off x="4673452" y="2356450"/>
            <a:ext cx="1503900" cy="1800"/>
          </a:xfrm>
          <a:prstGeom prst="straightConnector1">
            <a:avLst/>
          </a:prstGeom>
          <a:noFill/>
          <a:ln cap="flat" cmpd="sng" w="28575">
            <a:solidFill>
              <a:srgbClr val="FFDB09"/>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3"/>
          <p:cNvPicPr preferRelativeResize="0"/>
          <p:nvPr/>
        </p:nvPicPr>
        <p:blipFill>
          <a:blip r:embed="rId3">
            <a:alphaModFix/>
          </a:blip>
          <a:stretch>
            <a:fillRect/>
          </a:stretch>
        </p:blipFill>
        <p:spPr>
          <a:xfrm>
            <a:off x="7841874" y="244687"/>
            <a:ext cx="1714300" cy="2112175"/>
          </a:xfrm>
          <a:prstGeom prst="rect">
            <a:avLst/>
          </a:prstGeom>
          <a:noFill/>
          <a:ln>
            <a:noFill/>
          </a:ln>
        </p:spPr>
      </p:pic>
      <p:sp>
        <p:nvSpPr>
          <p:cNvPr id="236" name="Google Shape;236;p33"/>
          <p:cNvSpPr txBox="1"/>
          <p:nvPr>
            <p:ph type="title"/>
          </p:nvPr>
        </p:nvSpPr>
        <p:spPr>
          <a:xfrm>
            <a:off x="824175" y="2403250"/>
            <a:ext cx="3502500" cy="211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Lorem Ipsum is de standaard proeftekst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Sinds de 16e eeuw</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Een onbekende drukker een zethaak nam</a:t>
            </a:r>
            <a:endParaRPr sz="1800"/>
          </a:p>
        </p:txBody>
      </p:sp>
      <p:sp>
        <p:nvSpPr>
          <p:cNvPr id="237" name="Google Shape;237;p33"/>
          <p:cNvSpPr txBox="1"/>
          <p:nvPr>
            <p:ph idx="2" type="title"/>
          </p:nvPr>
        </p:nvSpPr>
        <p:spPr>
          <a:xfrm>
            <a:off x="824175" y="1861150"/>
            <a:ext cx="37479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rgbClr val="000000"/>
                </a:solidFill>
              </a:rPr>
              <a:t>Lorem ipsum dolor sit amet</a:t>
            </a:r>
            <a:endParaRPr b="1" sz="1800">
              <a:solidFill>
                <a:srgbClr val="000000"/>
              </a:solidFill>
            </a:endParaRPr>
          </a:p>
        </p:txBody>
      </p:sp>
      <p:cxnSp>
        <p:nvCxnSpPr>
          <p:cNvPr id="238" name="Google Shape;238;p33"/>
          <p:cNvCxnSpPr/>
          <p:nvPr/>
        </p:nvCxnSpPr>
        <p:spPr>
          <a:xfrm>
            <a:off x="925627" y="2356450"/>
            <a:ext cx="1503900" cy="1800"/>
          </a:xfrm>
          <a:prstGeom prst="straightConnector1">
            <a:avLst/>
          </a:prstGeom>
          <a:noFill/>
          <a:ln cap="flat" cmpd="sng" w="28575">
            <a:solidFill>
              <a:srgbClr val="FFDB09"/>
            </a:solidFill>
            <a:prstDash val="solid"/>
            <a:round/>
            <a:headEnd len="med" w="med" type="none"/>
            <a:tailEnd len="med" w="med" type="none"/>
          </a:ln>
        </p:spPr>
      </p:cxnSp>
      <p:sp>
        <p:nvSpPr>
          <p:cNvPr id="239" name="Google Shape;239;p33"/>
          <p:cNvSpPr txBox="1"/>
          <p:nvPr>
            <p:ph idx="3"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240" name="Google Shape;240;p33"/>
          <p:cNvSpPr txBox="1"/>
          <p:nvPr>
            <p:ph idx="4" type="title"/>
          </p:nvPr>
        </p:nvSpPr>
        <p:spPr>
          <a:xfrm>
            <a:off x="4572000" y="2403250"/>
            <a:ext cx="3502500" cy="211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Lorem Ipsum is de standaard proeftekst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Sinds de 16e eeuw</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Een onbekende drukker een zethaak nam</a:t>
            </a:r>
            <a:endParaRPr sz="1800"/>
          </a:p>
        </p:txBody>
      </p:sp>
      <p:sp>
        <p:nvSpPr>
          <p:cNvPr id="241" name="Google Shape;241;p33"/>
          <p:cNvSpPr txBox="1"/>
          <p:nvPr>
            <p:ph idx="5" type="title"/>
          </p:nvPr>
        </p:nvSpPr>
        <p:spPr>
          <a:xfrm>
            <a:off x="4572000" y="1861150"/>
            <a:ext cx="37479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rgbClr val="000000"/>
                </a:solidFill>
              </a:rPr>
              <a:t>Lorem ipsum dolor sit amet</a:t>
            </a:r>
            <a:endParaRPr b="1" sz="1800">
              <a:solidFill>
                <a:srgbClr val="000000"/>
              </a:solidFill>
            </a:endParaRPr>
          </a:p>
        </p:txBody>
      </p:sp>
      <p:cxnSp>
        <p:nvCxnSpPr>
          <p:cNvPr id="242" name="Google Shape;242;p33"/>
          <p:cNvCxnSpPr/>
          <p:nvPr/>
        </p:nvCxnSpPr>
        <p:spPr>
          <a:xfrm>
            <a:off x="4673452" y="2356450"/>
            <a:ext cx="1503900" cy="1800"/>
          </a:xfrm>
          <a:prstGeom prst="straightConnector1">
            <a:avLst/>
          </a:prstGeom>
          <a:noFill/>
          <a:ln cap="flat" cmpd="sng" w="28575">
            <a:solidFill>
              <a:srgbClr val="FFDB09"/>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7"/>
          <p:cNvPicPr preferRelativeResize="0"/>
          <p:nvPr/>
        </p:nvPicPr>
        <p:blipFill rotWithShape="1">
          <a:blip r:embed="rId3">
            <a:alphaModFix/>
          </a:blip>
          <a:srcRect b="15159" l="0" r="0" t="29934"/>
          <a:stretch/>
        </p:blipFill>
        <p:spPr>
          <a:xfrm>
            <a:off x="240300" y="244675"/>
            <a:ext cx="8663397" cy="3184324"/>
          </a:xfrm>
          <a:prstGeom prst="rect">
            <a:avLst/>
          </a:prstGeom>
          <a:noFill/>
          <a:ln>
            <a:noFill/>
          </a:ln>
        </p:spPr>
      </p:pic>
      <p:sp>
        <p:nvSpPr>
          <p:cNvPr id="31" name="Google Shape;31;p7"/>
          <p:cNvSpPr/>
          <p:nvPr/>
        </p:nvSpPr>
        <p:spPr>
          <a:xfrm rot="2672601">
            <a:off x="1173176" y="3529047"/>
            <a:ext cx="1144489" cy="1144489"/>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7"/>
          <p:cNvSpPr txBox="1"/>
          <p:nvPr/>
        </p:nvSpPr>
        <p:spPr>
          <a:xfrm>
            <a:off x="929475" y="3298475"/>
            <a:ext cx="1632000" cy="16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4000">
                <a:solidFill>
                  <a:srgbClr val="FFDB09"/>
                </a:solidFill>
              </a:rPr>
              <a:t>1</a:t>
            </a:r>
            <a:endParaRPr sz="4000">
              <a:solidFill>
                <a:srgbClr val="FFDB09"/>
              </a:solidFill>
            </a:endParaRPr>
          </a:p>
        </p:txBody>
      </p:sp>
      <p:sp>
        <p:nvSpPr>
          <p:cNvPr id="33" name="Google Shape;33;p7"/>
          <p:cNvSpPr txBox="1"/>
          <p:nvPr/>
        </p:nvSpPr>
        <p:spPr>
          <a:xfrm>
            <a:off x="3040500" y="3298500"/>
            <a:ext cx="5520300" cy="16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3000">
                <a:solidFill>
                  <a:schemeClr val="dk1"/>
                </a:solidFill>
              </a:rPr>
              <a:t>Servicekost op event</a:t>
            </a:r>
            <a:endParaRPr b="1" sz="30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34"/>
          <p:cNvPicPr preferRelativeResize="0"/>
          <p:nvPr/>
        </p:nvPicPr>
        <p:blipFill rotWithShape="1">
          <a:blip r:embed="rId3">
            <a:alphaModFix/>
          </a:blip>
          <a:srcRect b="0" l="0" r="0" t="0"/>
          <a:stretch/>
        </p:blipFill>
        <p:spPr>
          <a:xfrm>
            <a:off x="7841874" y="244687"/>
            <a:ext cx="1714300" cy="2112175"/>
          </a:xfrm>
          <a:prstGeom prst="rect">
            <a:avLst/>
          </a:prstGeom>
          <a:noFill/>
          <a:ln>
            <a:noFill/>
          </a:ln>
        </p:spPr>
      </p:pic>
      <p:sp>
        <p:nvSpPr>
          <p:cNvPr id="248" name="Google Shape;248;p34"/>
          <p:cNvSpPr txBox="1"/>
          <p:nvPr>
            <p:ph type="title"/>
          </p:nvPr>
        </p:nvSpPr>
        <p:spPr>
          <a:xfrm>
            <a:off x="824175" y="2403250"/>
            <a:ext cx="3502500" cy="211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Lorem Ipsum is de standaard proeftekst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Sinds de 16e eeuw</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Een onbekende drukker een zethaak nam</a:t>
            </a:r>
            <a:endParaRPr sz="1800"/>
          </a:p>
        </p:txBody>
      </p:sp>
      <p:sp>
        <p:nvSpPr>
          <p:cNvPr id="249" name="Google Shape;249;p34"/>
          <p:cNvSpPr txBox="1"/>
          <p:nvPr>
            <p:ph idx="2" type="title"/>
          </p:nvPr>
        </p:nvSpPr>
        <p:spPr>
          <a:xfrm>
            <a:off x="824175" y="1861150"/>
            <a:ext cx="37479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rgbClr val="000000"/>
                </a:solidFill>
              </a:rPr>
              <a:t>Lorem ipsum dolor sit amet</a:t>
            </a:r>
            <a:endParaRPr b="1" sz="1800">
              <a:solidFill>
                <a:srgbClr val="000000"/>
              </a:solidFill>
            </a:endParaRPr>
          </a:p>
        </p:txBody>
      </p:sp>
      <p:cxnSp>
        <p:nvCxnSpPr>
          <p:cNvPr id="250" name="Google Shape;250;p34"/>
          <p:cNvCxnSpPr/>
          <p:nvPr/>
        </p:nvCxnSpPr>
        <p:spPr>
          <a:xfrm>
            <a:off x="925627" y="2356450"/>
            <a:ext cx="1503900" cy="1800"/>
          </a:xfrm>
          <a:prstGeom prst="straightConnector1">
            <a:avLst/>
          </a:prstGeom>
          <a:noFill/>
          <a:ln cap="flat" cmpd="sng" w="28575">
            <a:solidFill>
              <a:srgbClr val="FFDB09"/>
            </a:solidFill>
            <a:prstDash val="solid"/>
            <a:round/>
            <a:headEnd len="med" w="med" type="none"/>
            <a:tailEnd len="med" w="med" type="none"/>
          </a:ln>
        </p:spPr>
      </p:cxnSp>
      <p:sp>
        <p:nvSpPr>
          <p:cNvPr id="251" name="Google Shape;251;p34"/>
          <p:cNvSpPr txBox="1"/>
          <p:nvPr>
            <p:ph idx="3" type="title"/>
          </p:nvPr>
        </p:nvSpPr>
        <p:spPr>
          <a:xfrm>
            <a:off x="824400" y="7579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a:t>
            </a:r>
            <a:endParaRPr b="1" sz="2400"/>
          </a:p>
        </p:txBody>
      </p:sp>
      <p:sp>
        <p:nvSpPr>
          <p:cNvPr id="252" name="Google Shape;252;p34"/>
          <p:cNvSpPr txBox="1"/>
          <p:nvPr>
            <p:ph idx="4" type="title"/>
          </p:nvPr>
        </p:nvSpPr>
        <p:spPr>
          <a:xfrm>
            <a:off x="4572000" y="2403250"/>
            <a:ext cx="3502500" cy="211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Lorem Ipsum is de standaard proeftekst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Sinds de 16e eeuw</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nl" sz="1800">
                <a:solidFill>
                  <a:schemeClr val="dk1"/>
                </a:solidFill>
              </a:rPr>
              <a:t>Een onbekende drukker een zethaak nam</a:t>
            </a:r>
            <a:endParaRPr sz="1800"/>
          </a:p>
        </p:txBody>
      </p:sp>
      <p:sp>
        <p:nvSpPr>
          <p:cNvPr id="253" name="Google Shape;253;p34"/>
          <p:cNvSpPr txBox="1"/>
          <p:nvPr>
            <p:ph idx="5" type="title"/>
          </p:nvPr>
        </p:nvSpPr>
        <p:spPr>
          <a:xfrm>
            <a:off x="4572000" y="1861150"/>
            <a:ext cx="37479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rgbClr val="000000"/>
                </a:solidFill>
              </a:rPr>
              <a:t>Lorem ipsum dolor sit amet</a:t>
            </a:r>
            <a:endParaRPr b="1" sz="1800">
              <a:solidFill>
                <a:srgbClr val="000000"/>
              </a:solidFill>
            </a:endParaRPr>
          </a:p>
        </p:txBody>
      </p:sp>
      <p:cxnSp>
        <p:nvCxnSpPr>
          <p:cNvPr id="254" name="Google Shape;254;p34"/>
          <p:cNvCxnSpPr/>
          <p:nvPr/>
        </p:nvCxnSpPr>
        <p:spPr>
          <a:xfrm>
            <a:off x="4673452" y="2356450"/>
            <a:ext cx="1503900" cy="1800"/>
          </a:xfrm>
          <a:prstGeom prst="straightConnector1">
            <a:avLst/>
          </a:prstGeom>
          <a:noFill/>
          <a:ln cap="flat" cmpd="sng" w="28575">
            <a:solidFill>
              <a:srgbClr val="FFDB09"/>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5"/>
          <p:cNvPicPr preferRelativeResize="0"/>
          <p:nvPr/>
        </p:nvPicPr>
        <p:blipFill rotWithShape="1">
          <a:blip r:embed="rId3">
            <a:alphaModFix/>
          </a:blip>
          <a:srcRect b="5689" l="0" r="0" t="5689"/>
          <a:stretch/>
        </p:blipFill>
        <p:spPr>
          <a:xfrm>
            <a:off x="-1365225" y="2571750"/>
            <a:ext cx="2625000" cy="2571900"/>
          </a:xfrm>
          <a:prstGeom prst="ellipse">
            <a:avLst/>
          </a:prstGeom>
          <a:noFill/>
          <a:ln>
            <a:noFill/>
          </a:ln>
        </p:spPr>
      </p:pic>
      <p:pic>
        <p:nvPicPr>
          <p:cNvPr id="260" name="Google Shape;260;p35"/>
          <p:cNvPicPr preferRelativeResize="0"/>
          <p:nvPr/>
        </p:nvPicPr>
        <p:blipFill rotWithShape="1">
          <a:blip r:embed="rId4">
            <a:alphaModFix/>
          </a:blip>
          <a:srcRect b="0" l="3496" r="3505" t="0"/>
          <a:stretch/>
        </p:blipFill>
        <p:spPr>
          <a:xfrm>
            <a:off x="316500" y="2158075"/>
            <a:ext cx="2199451" cy="2365026"/>
          </a:xfrm>
          <a:prstGeom prst="rect">
            <a:avLst/>
          </a:prstGeom>
          <a:noFill/>
          <a:ln>
            <a:noFill/>
          </a:ln>
        </p:spPr>
      </p:pic>
      <p:sp>
        <p:nvSpPr>
          <p:cNvPr id="261" name="Google Shape;261;p35"/>
          <p:cNvSpPr txBox="1"/>
          <p:nvPr>
            <p:ph type="title"/>
          </p:nvPr>
        </p:nvSpPr>
        <p:spPr>
          <a:xfrm>
            <a:off x="2930175" y="587500"/>
            <a:ext cx="3753000" cy="1281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 adipiscing elit.</a:t>
            </a:r>
            <a:endParaRPr b="1" sz="2400"/>
          </a:p>
        </p:txBody>
      </p:sp>
      <p:sp>
        <p:nvSpPr>
          <p:cNvPr id="262" name="Google Shape;262;p35"/>
          <p:cNvSpPr txBox="1"/>
          <p:nvPr>
            <p:ph idx="2" type="title"/>
          </p:nvPr>
        </p:nvSpPr>
        <p:spPr>
          <a:xfrm>
            <a:off x="6287965" y="2072753"/>
            <a:ext cx="2615700" cy="24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000000"/>
                </a:solidFill>
              </a:rPr>
              <a:t>Duis in libero accumsan, scelerisque mi vitae, malesuada ante. Proin nec velit vitae massa sodales tempor a eget nunc. Donec vulputate tortor nisl.</a:t>
            </a:r>
            <a:endParaRPr sz="1800">
              <a:solidFill>
                <a:srgbClr val="000000"/>
              </a:solidFill>
            </a:endParaRPr>
          </a:p>
        </p:txBody>
      </p:sp>
      <p:cxnSp>
        <p:nvCxnSpPr>
          <p:cNvPr id="263" name="Google Shape;263;p35"/>
          <p:cNvCxnSpPr/>
          <p:nvPr/>
        </p:nvCxnSpPr>
        <p:spPr>
          <a:xfrm>
            <a:off x="6028950" y="2184525"/>
            <a:ext cx="0" cy="2179200"/>
          </a:xfrm>
          <a:prstGeom prst="straightConnector1">
            <a:avLst/>
          </a:prstGeom>
          <a:noFill/>
          <a:ln cap="flat" cmpd="sng" w="28575">
            <a:solidFill>
              <a:srgbClr val="FFDB09"/>
            </a:solidFill>
            <a:prstDash val="solid"/>
            <a:round/>
            <a:headEnd len="med" w="med" type="none"/>
            <a:tailEnd len="med" w="med" type="none"/>
          </a:ln>
        </p:spPr>
      </p:cxnSp>
      <p:sp>
        <p:nvSpPr>
          <p:cNvPr id="264" name="Google Shape;264;p35"/>
          <p:cNvSpPr txBox="1"/>
          <p:nvPr>
            <p:ph idx="3" type="title"/>
          </p:nvPr>
        </p:nvSpPr>
        <p:spPr>
          <a:xfrm>
            <a:off x="2930175" y="2072750"/>
            <a:ext cx="2886900" cy="24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000000"/>
                </a:solidFill>
              </a:rPr>
              <a:t>Lorem ipsum dolor sit amet, consectetur adipiscing elit. Nam pretium consectetur massa vitae malesada. Etiam eget est nec mi tempor pretium sit amet iaculis est.</a:t>
            </a:r>
            <a:endParaRPr sz="18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6"/>
          <p:cNvPicPr preferRelativeResize="0"/>
          <p:nvPr/>
        </p:nvPicPr>
        <p:blipFill rotWithShape="1">
          <a:blip r:embed="rId3">
            <a:alphaModFix/>
          </a:blip>
          <a:srcRect b="17341" l="0" r="0" t="17341"/>
          <a:stretch/>
        </p:blipFill>
        <p:spPr>
          <a:xfrm>
            <a:off x="-1365225" y="2571750"/>
            <a:ext cx="2625000" cy="2571900"/>
          </a:xfrm>
          <a:prstGeom prst="ellipse">
            <a:avLst/>
          </a:prstGeom>
          <a:noFill/>
          <a:ln>
            <a:noFill/>
          </a:ln>
        </p:spPr>
      </p:pic>
      <p:pic>
        <p:nvPicPr>
          <p:cNvPr id="270" name="Google Shape;270;p36"/>
          <p:cNvPicPr preferRelativeResize="0"/>
          <p:nvPr/>
        </p:nvPicPr>
        <p:blipFill rotWithShape="1">
          <a:blip r:embed="rId4">
            <a:alphaModFix/>
          </a:blip>
          <a:srcRect b="0" l="3496" r="3505" t="0"/>
          <a:stretch/>
        </p:blipFill>
        <p:spPr>
          <a:xfrm>
            <a:off x="316500" y="2158075"/>
            <a:ext cx="2199451" cy="2365026"/>
          </a:xfrm>
          <a:prstGeom prst="rect">
            <a:avLst/>
          </a:prstGeom>
          <a:noFill/>
          <a:ln>
            <a:noFill/>
          </a:ln>
        </p:spPr>
      </p:pic>
      <p:sp>
        <p:nvSpPr>
          <p:cNvPr id="271" name="Google Shape;271;p36"/>
          <p:cNvSpPr txBox="1"/>
          <p:nvPr>
            <p:ph type="title"/>
          </p:nvPr>
        </p:nvSpPr>
        <p:spPr>
          <a:xfrm>
            <a:off x="2930175" y="587500"/>
            <a:ext cx="3753000" cy="1281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 adipiscing elit.</a:t>
            </a:r>
            <a:endParaRPr b="1" sz="2400"/>
          </a:p>
        </p:txBody>
      </p:sp>
      <p:sp>
        <p:nvSpPr>
          <p:cNvPr id="272" name="Google Shape;272;p36"/>
          <p:cNvSpPr txBox="1"/>
          <p:nvPr>
            <p:ph idx="2" type="title"/>
          </p:nvPr>
        </p:nvSpPr>
        <p:spPr>
          <a:xfrm>
            <a:off x="6287965" y="2072753"/>
            <a:ext cx="2615700" cy="24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000000"/>
                </a:solidFill>
              </a:rPr>
              <a:t>Duis in libero accumsan, scelerisque mi vitae, malesuada ante. Proin nec velit vitae massa sodales tempor a eget nunc. Donec vulputate tortor nisl.</a:t>
            </a:r>
            <a:endParaRPr sz="1800">
              <a:solidFill>
                <a:srgbClr val="000000"/>
              </a:solidFill>
            </a:endParaRPr>
          </a:p>
        </p:txBody>
      </p:sp>
      <p:cxnSp>
        <p:nvCxnSpPr>
          <p:cNvPr id="273" name="Google Shape;273;p36"/>
          <p:cNvCxnSpPr/>
          <p:nvPr/>
        </p:nvCxnSpPr>
        <p:spPr>
          <a:xfrm>
            <a:off x="6028950" y="2184525"/>
            <a:ext cx="0" cy="2179200"/>
          </a:xfrm>
          <a:prstGeom prst="straightConnector1">
            <a:avLst/>
          </a:prstGeom>
          <a:noFill/>
          <a:ln cap="flat" cmpd="sng" w="28575">
            <a:solidFill>
              <a:srgbClr val="7AAF3F"/>
            </a:solidFill>
            <a:prstDash val="solid"/>
            <a:round/>
            <a:headEnd len="med" w="med" type="none"/>
            <a:tailEnd len="med" w="med" type="none"/>
          </a:ln>
        </p:spPr>
      </p:cxnSp>
      <p:sp>
        <p:nvSpPr>
          <p:cNvPr id="274" name="Google Shape;274;p36"/>
          <p:cNvSpPr txBox="1"/>
          <p:nvPr>
            <p:ph idx="3" type="title"/>
          </p:nvPr>
        </p:nvSpPr>
        <p:spPr>
          <a:xfrm>
            <a:off x="2930175" y="2072750"/>
            <a:ext cx="2886900" cy="24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000000"/>
                </a:solidFill>
              </a:rPr>
              <a:t>Lorem ipsum dolor sit amet, consectetur adipiscing elit. Nam pretium consectetur massa vitae malesada. Etiam eget est nec mi tempor pretium sit amet iaculis est.</a:t>
            </a:r>
            <a:endParaRPr sz="18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7"/>
          <p:cNvPicPr preferRelativeResize="0"/>
          <p:nvPr/>
        </p:nvPicPr>
        <p:blipFill rotWithShape="1">
          <a:blip r:embed="rId3">
            <a:alphaModFix/>
          </a:blip>
          <a:srcRect b="17341" l="0" r="0" t="17341"/>
          <a:stretch/>
        </p:blipFill>
        <p:spPr>
          <a:xfrm>
            <a:off x="-1365225" y="2571750"/>
            <a:ext cx="2625000" cy="2571900"/>
          </a:xfrm>
          <a:prstGeom prst="ellipse">
            <a:avLst/>
          </a:prstGeom>
          <a:noFill/>
          <a:ln>
            <a:noFill/>
          </a:ln>
        </p:spPr>
      </p:pic>
      <p:pic>
        <p:nvPicPr>
          <p:cNvPr id="280" name="Google Shape;280;p37"/>
          <p:cNvPicPr preferRelativeResize="0"/>
          <p:nvPr/>
        </p:nvPicPr>
        <p:blipFill rotWithShape="1">
          <a:blip r:embed="rId4">
            <a:alphaModFix/>
          </a:blip>
          <a:srcRect b="0" l="3496" r="3505" t="0"/>
          <a:stretch/>
        </p:blipFill>
        <p:spPr>
          <a:xfrm>
            <a:off x="316500" y="2158075"/>
            <a:ext cx="2199451" cy="2365026"/>
          </a:xfrm>
          <a:prstGeom prst="rect">
            <a:avLst/>
          </a:prstGeom>
          <a:noFill/>
          <a:ln>
            <a:noFill/>
          </a:ln>
        </p:spPr>
      </p:pic>
      <p:sp>
        <p:nvSpPr>
          <p:cNvPr id="281" name="Google Shape;281;p37"/>
          <p:cNvSpPr txBox="1"/>
          <p:nvPr>
            <p:ph type="title"/>
          </p:nvPr>
        </p:nvSpPr>
        <p:spPr>
          <a:xfrm>
            <a:off x="2930175" y="587500"/>
            <a:ext cx="3753000" cy="1281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Lorem ipsum dolor sit amet, consectetur adipiscing elit.</a:t>
            </a:r>
            <a:endParaRPr b="1" sz="2400"/>
          </a:p>
        </p:txBody>
      </p:sp>
      <p:sp>
        <p:nvSpPr>
          <p:cNvPr id="282" name="Google Shape;282;p37"/>
          <p:cNvSpPr txBox="1"/>
          <p:nvPr>
            <p:ph idx="2" type="title"/>
          </p:nvPr>
        </p:nvSpPr>
        <p:spPr>
          <a:xfrm>
            <a:off x="6287965" y="2072753"/>
            <a:ext cx="2615700" cy="24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000000"/>
                </a:solidFill>
              </a:rPr>
              <a:t>Duis in libero accumsan, scelerisque mi vitae, malesuada ante. Proin nec velit vitae massa sodales tempor a eget nunc. Donec vulputate tortor nisl.</a:t>
            </a:r>
            <a:endParaRPr sz="1800">
              <a:solidFill>
                <a:srgbClr val="000000"/>
              </a:solidFill>
            </a:endParaRPr>
          </a:p>
        </p:txBody>
      </p:sp>
      <p:cxnSp>
        <p:nvCxnSpPr>
          <p:cNvPr id="283" name="Google Shape;283;p37"/>
          <p:cNvCxnSpPr/>
          <p:nvPr/>
        </p:nvCxnSpPr>
        <p:spPr>
          <a:xfrm>
            <a:off x="6028950" y="2184525"/>
            <a:ext cx="0" cy="2179200"/>
          </a:xfrm>
          <a:prstGeom prst="straightConnector1">
            <a:avLst/>
          </a:prstGeom>
          <a:noFill/>
          <a:ln cap="flat" cmpd="sng" w="28575">
            <a:solidFill>
              <a:srgbClr val="0097D1"/>
            </a:solidFill>
            <a:prstDash val="solid"/>
            <a:round/>
            <a:headEnd len="med" w="med" type="none"/>
            <a:tailEnd len="med" w="med" type="none"/>
          </a:ln>
        </p:spPr>
      </p:cxnSp>
      <p:sp>
        <p:nvSpPr>
          <p:cNvPr id="284" name="Google Shape;284;p37"/>
          <p:cNvSpPr txBox="1"/>
          <p:nvPr>
            <p:ph idx="3" type="title"/>
          </p:nvPr>
        </p:nvSpPr>
        <p:spPr>
          <a:xfrm>
            <a:off x="2930175" y="2072750"/>
            <a:ext cx="2886900" cy="24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000000"/>
                </a:solidFill>
              </a:rPr>
              <a:t>Lorem ipsum dolor sit amet, consectetur adipiscing elit. Nam pretium consectetur massa vitae malesada. Etiam eget est nec mi tempor pretium sit amet iaculis est.</a:t>
            </a:r>
            <a:endParaRPr sz="1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8" title="Points scored"/>
          <p:cNvPicPr preferRelativeResize="0"/>
          <p:nvPr/>
        </p:nvPicPr>
        <p:blipFill>
          <a:blip r:embed="rId3">
            <a:alphaModFix/>
          </a:blip>
          <a:stretch>
            <a:fillRect/>
          </a:stretch>
        </p:blipFill>
        <p:spPr>
          <a:xfrm>
            <a:off x="2493988" y="1365900"/>
            <a:ext cx="5722113" cy="3538175"/>
          </a:xfrm>
          <a:prstGeom prst="rect">
            <a:avLst/>
          </a:prstGeom>
          <a:noFill/>
          <a:ln>
            <a:noFill/>
          </a:ln>
        </p:spPr>
      </p:pic>
      <p:sp>
        <p:nvSpPr>
          <p:cNvPr id="290" name="Google Shape;290;p38"/>
          <p:cNvSpPr txBox="1"/>
          <p:nvPr>
            <p:ph type="title"/>
          </p:nvPr>
        </p:nvSpPr>
        <p:spPr>
          <a:xfrm>
            <a:off x="156075" y="244675"/>
            <a:ext cx="2535000" cy="977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1800"/>
              <a:t>Lorem ipsum dolor sit amet.</a:t>
            </a:r>
            <a:endParaRPr b="1" sz="1800"/>
          </a:p>
        </p:txBody>
      </p:sp>
      <p:cxnSp>
        <p:nvCxnSpPr>
          <p:cNvPr id="291" name="Google Shape;291;p38"/>
          <p:cNvCxnSpPr/>
          <p:nvPr/>
        </p:nvCxnSpPr>
        <p:spPr>
          <a:xfrm rot="10800000">
            <a:off x="242225" y="1365900"/>
            <a:ext cx="2811300" cy="0"/>
          </a:xfrm>
          <a:prstGeom prst="straightConnector1">
            <a:avLst/>
          </a:prstGeom>
          <a:noFill/>
          <a:ln cap="flat" cmpd="sng" w="28575">
            <a:solidFill>
              <a:srgbClr val="FFDB09"/>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9"/>
          <p:cNvPicPr preferRelativeResize="0"/>
          <p:nvPr/>
        </p:nvPicPr>
        <p:blipFill rotWithShape="1">
          <a:blip r:embed="rId3">
            <a:alphaModFix/>
          </a:blip>
          <a:srcRect b="0" l="1811" r="1811" t="0"/>
          <a:stretch/>
        </p:blipFill>
        <p:spPr>
          <a:xfrm>
            <a:off x="2691175" y="244675"/>
            <a:ext cx="6212525" cy="4659422"/>
          </a:xfrm>
          <a:prstGeom prst="rect">
            <a:avLst/>
          </a:prstGeom>
          <a:noFill/>
          <a:ln>
            <a:noFill/>
          </a:ln>
        </p:spPr>
      </p:pic>
      <p:sp>
        <p:nvSpPr>
          <p:cNvPr id="297" name="Google Shape;297;p39"/>
          <p:cNvSpPr txBox="1"/>
          <p:nvPr>
            <p:ph type="title"/>
          </p:nvPr>
        </p:nvSpPr>
        <p:spPr>
          <a:xfrm>
            <a:off x="156075" y="244675"/>
            <a:ext cx="2535000" cy="977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1800"/>
              <a:t>Lorem ipsum dolor sit amet.</a:t>
            </a:r>
            <a:endParaRPr b="1" sz="1800"/>
          </a:p>
        </p:txBody>
      </p:sp>
      <p:cxnSp>
        <p:nvCxnSpPr>
          <p:cNvPr id="298" name="Google Shape;298;p39"/>
          <p:cNvCxnSpPr/>
          <p:nvPr/>
        </p:nvCxnSpPr>
        <p:spPr>
          <a:xfrm rot="10800000">
            <a:off x="242225" y="1365900"/>
            <a:ext cx="2811300" cy="0"/>
          </a:xfrm>
          <a:prstGeom prst="straightConnector1">
            <a:avLst/>
          </a:prstGeom>
          <a:noFill/>
          <a:ln cap="flat" cmpd="sng" w="28575">
            <a:solidFill>
              <a:srgbClr val="FFDB09"/>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0" title="Cultuurconnect">
            <a:hlinkClick r:id="rId3"/>
          </p:cNvPr>
          <p:cNvPicPr preferRelativeResize="0"/>
          <p:nvPr/>
        </p:nvPicPr>
        <p:blipFill>
          <a:blip r:embed="rId4">
            <a:alphaModFix/>
          </a:blip>
          <a:stretch>
            <a:fillRect/>
          </a:stretch>
        </p:blipFill>
        <p:spPr>
          <a:xfrm>
            <a:off x="2691167" y="244675"/>
            <a:ext cx="6212533" cy="4659400"/>
          </a:xfrm>
          <a:prstGeom prst="rect">
            <a:avLst/>
          </a:prstGeom>
          <a:noFill/>
          <a:ln>
            <a:noFill/>
          </a:ln>
        </p:spPr>
      </p:pic>
      <p:sp>
        <p:nvSpPr>
          <p:cNvPr id="304" name="Google Shape;304;p40"/>
          <p:cNvSpPr txBox="1"/>
          <p:nvPr>
            <p:ph type="title"/>
          </p:nvPr>
        </p:nvSpPr>
        <p:spPr>
          <a:xfrm>
            <a:off x="156075" y="244675"/>
            <a:ext cx="2535000" cy="977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1800"/>
              <a:t>Lorem ipsum dolor sit amet.</a:t>
            </a:r>
            <a:endParaRPr b="1" sz="1800"/>
          </a:p>
        </p:txBody>
      </p:sp>
      <p:cxnSp>
        <p:nvCxnSpPr>
          <p:cNvPr id="305" name="Google Shape;305;p40"/>
          <p:cNvCxnSpPr/>
          <p:nvPr/>
        </p:nvCxnSpPr>
        <p:spPr>
          <a:xfrm rot="10800000">
            <a:off x="242225" y="1365900"/>
            <a:ext cx="2811300" cy="0"/>
          </a:xfrm>
          <a:prstGeom prst="straightConnector1">
            <a:avLst/>
          </a:prstGeom>
          <a:noFill/>
          <a:ln cap="flat" cmpd="sng" w="28575">
            <a:solidFill>
              <a:srgbClr val="FFDB09"/>
            </a:solidFill>
            <a:prstDash val="solid"/>
            <a:round/>
            <a:headEnd len="med" w="med" type="none"/>
            <a:tailEnd len="med" w="med"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41"/>
          <p:cNvPicPr preferRelativeResize="0"/>
          <p:nvPr/>
        </p:nvPicPr>
        <p:blipFill rotWithShape="1">
          <a:blip r:embed="rId3">
            <a:alphaModFix/>
          </a:blip>
          <a:srcRect b="25425" l="0" r="0" t="163"/>
          <a:stretch/>
        </p:blipFill>
        <p:spPr>
          <a:xfrm>
            <a:off x="240300" y="244675"/>
            <a:ext cx="8663400" cy="46594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42"/>
          <p:cNvPicPr preferRelativeResize="0"/>
          <p:nvPr/>
        </p:nvPicPr>
        <p:blipFill>
          <a:blip r:embed="rId3">
            <a:alphaModFix/>
          </a:blip>
          <a:stretch>
            <a:fillRect/>
          </a:stretch>
        </p:blipFill>
        <p:spPr>
          <a:xfrm>
            <a:off x="8058975" y="4079850"/>
            <a:ext cx="844713" cy="818849"/>
          </a:xfrm>
          <a:prstGeom prst="rect">
            <a:avLst/>
          </a:prstGeom>
          <a:noFill/>
          <a:ln>
            <a:noFill/>
          </a:ln>
        </p:spPr>
      </p:pic>
      <p:sp>
        <p:nvSpPr>
          <p:cNvPr id="316" name="Google Shape;316;p42"/>
          <p:cNvSpPr txBox="1"/>
          <p:nvPr/>
        </p:nvSpPr>
        <p:spPr>
          <a:xfrm>
            <a:off x="237250" y="3927238"/>
            <a:ext cx="3725100" cy="43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nl" sz="1000"/>
              <a:t>naam.achternaam@cultuurconnect.be</a:t>
            </a:r>
            <a:endParaRPr sz="1000"/>
          </a:p>
          <a:p>
            <a:pPr indent="0" lvl="0" marL="0" rtl="0" algn="l">
              <a:lnSpc>
                <a:spcPct val="115000"/>
              </a:lnSpc>
              <a:spcBef>
                <a:spcPts val="0"/>
              </a:spcBef>
              <a:spcAft>
                <a:spcPts val="0"/>
              </a:spcAft>
              <a:buNone/>
            </a:pPr>
            <a:r>
              <a:rPr b="1" lang="nl"/>
              <a:t>www.cultuurconnect.be</a:t>
            </a:r>
            <a:endParaRPr b="1"/>
          </a:p>
        </p:txBody>
      </p:sp>
      <p:cxnSp>
        <p:nvCxnSpPr>
          <p:cNvPr id="317" name="Google Shape;317;p42"/>
          <p:cNvCxnSpPr/>
          <p:nvPr/>
        </p:nvCxnSpPr>
        <p:spPr>
          <a:xfrm>
            <a:off x="318250" y="4490568"/>
            <a:ext cx="2000100" cy="0"/>
          </a:xfrm>
          <a:prstGeom prst="straightConnector1">
            <a:avLst/>
          </a:prstGeom>
          <a:noFill/>
          <a:ln cap="flat" cmpd="sng" w="28575">
            <a:solidFill>
              <a:srgbClr val="000000"/>
            </a:solidFill>
            <a:prstDash val="solid"/>
            <a:round/>
            <a:headEnd len="med" w="med" type="none"/>
            <a:tailEnd len="med" w="med" type="none"/>
          </a:ln>
        </p:spPr>
      </p:cxnSp>
      <p:pic>
        <p:nvPicPr>
          <p:cNvPr id="318" name="Google Shape;318;p42">
            <a:hlinkClick r:id="rId4"/>
          </p:cNvPr>
          <p:cNvPicPr preferRelativeResize="0"/>
          <p:nvPr/>
        </p:nvPicPr>
        <p:blipFill>
          <a:blip r:embed="rId5">
            <a:alphaModFix/>
          </a:blip>
          <a:stretch>
            <a:fillRect/>
          </a:stretch>
        </p:blipFill>
        <p:spPr>
          <a:xfrm>
            <a:off x="1241215" y="4596127"/>
            <a:ext cx="309327" cy="309300"/>
          </a:xfrm>
          <a:prstGeom prst="rect">
            <a:avLst/>
          </a:prstGeom>
          <a:noFill/>
          <a:ln>
            <a:noFill/>
          </a:ln>
        </p:spPr>
      </p:pic>
      <p:pic>
        <p:nvPicPr>
          <p:cNvPr id="319" name="Google Shape;319;p42">
            <a:hlinkClick r:id="rId6"/>
          </p:cNvPr>
          <p:cNvPicPr preferRelativeResize="0"/>
          <p:nvPr/>
        </p:nvPicPr>
        <p:blipFill>
          <a:blip r:embed="rId7">
            <a:alphaModFix/>
          </a:blip>
          <a:stretch>
            <a:fillRect/>
          </a:stretch>
        </p:blipFill>
        <p:spPr>
          <a:xfrm>
            <a:off x="1625119" y="4596127"/>
            <a:ext cx="309327" cy="309300"/>
          </a:xfrm>
          <a:prstGeom prst="rect">
            <a:avLst/>
          </a:prstGeom>
          <a:noFill/>
          <a:ln>
            <a:noFill/>
          </a:ln>
        </p:spPr>
      </p:pic>
      <p:pic>
        <p:nvPicPr>
          <p:cNvPr id="320" name="Google Shape;320;p42">
            <a:hlinkClick r:id="rId8"/>
          </p:cNvPr>
          <p:cNvPicPr preferRelativeResize="0"/>
          <p:nvPr/>
        </p:nvPicPr>
        <p:blipFill>
          <a:blip r:embed="rId9">
            <a:alphaModFix/>
          </a:blip>
          <a:stretch>
            <a:fillRect/>
          </a:stretch>
        </p:blipFill>
        <p:spPr>
          <a:xfrm>
            <a:off x="2009023" y="4596127"/>
            <a:ext cx="309327" cy="309300"/>
          </a:xfrm>
          <a:prstGeom prst="rect">
            <a:avLst/>
          </a:prstGeom>
          <a:noFill/>
          <a:ln>
            <a:noFill/>
          </a:ln>
        </p:spPr>
      </p:pic>
      <p:sp>
        <p:nvSpPr>
          <p:cNvPr id="321" name="Google Shape;321;p42"/>
          <p:cNvSpPr txBox="1"/>
          <p:nvPr/>
        </p:nvSpPr>
        <p:spPr>
          <a:xfrm>
            <a:off x="235800" y="4596125"/>
            <a:ext cx="1039200" cy="30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1200"/>
              <a:t>volg ons</a:t>
            </a:r>
            <a:endParaRPr b="1" sz="1200"/>
          </a:p>
        </p:txBody>
      </p:sp>
      <p:pic>
        <p:nvPicPr>
          <p:cNvPr id="322" name="Google Shape;322;p42"/>
          <p:cNvPicPr preferRelativeResize="0"/>
          <p:nvPr/>
        </p:nvPicPr>
        <p:blipFill rotWithShape="1">
          <a:blip r:embed="rId10">
            <a:alphaModFix/>
          </a:blip>
          <a:srcRect b="17315" l="0" r="0" t="17315"/>
          <a:stretch/>
        </p:blipFill>
        <p:spPr>
          <a:xfrm>
            <a:off x="0" y="0"/>
            <a:ext cx="9144000" cy="3715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cxnSp>
        <p:nvCxnSpPr>
          <p:cNvPr id="38" name="Google Shape;38;p8"/>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39" name="Google Shape;39;p8"/>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op event (inbegrepen)</a:t>
            </a:r>
            <a:endParaRPr b="1" sz="2400"/>
          </a:p>
        </p:txBody>
      </p:sp>
      <p:pic>
        <p:nvPicPr>
          <p:cNvPr id="40" name="Google Shape;40;p8"/>
          <p:cNvPicPr preferRelativeResize="0"/>
          <p:nvPr/>
        </p:nvPicPr>
        <p:blipFill>
          <a:blip r:embed="rId3">
            <a:alphaModFix/>
          </a:blip>
          <a:stretch>
            <a:fillRect/>
          </a:stretch>
        </p:blipFill>
        <p:spPr>
          <a:xfrm>
            <a:off x="1569450" y="1284050"/>
            <a:ext cx="6005104" cy="3859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cxnSp>
        <p:nvCxnSpPr>
          <p:cNvPr id="45" name="Google Shape;45;p9"/>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46" name="Google Shape;46;p9"/>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op event (inbegrepen)</a:t>
            </a:r>
            <a:endParaRPr b="1" sz="2400"/>
          </a:p>
        </p:txBody>
      </p:sp>
      <p:pic>
        <p:nvPicPr>
          <p:cNvPr id="47" name="Google Shape;47;p9"/>
          <p:cNvPicPr preferRelativeResize="0"/>
          <p:nvPr/>
        </p:nvPicPr>
        <p:blipFill>
          <a:blip r:embed="rId3">
            <a:alphaModFix/>
          </a:blip>
          <a:stretch>
            <a:fillRect/>
          </a:stretch>
        </p:blipFill>
        <p:spPr>
          <a:xfrm>
            <a:off x="1569450" y="1284050"/>
            <a:ext cx="6005104" cy="385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cxnSp>
        <p:nvCxnSpPr>
          <p:cNvPr id="52" name="Google Shape;52;p10"/>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53" name="Google Shape;53;p10"/>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op event</a:t>
            </a:r>
            <a:r>
              <a:rPr b="1" lang="nl" sz="2400"/>
              <a:t> (inbegrepen)</a:t>
            </a:r>
            <a:endParaRPr b="1" sz="2400"/>
          </a:p>
        </p:txBody>
      </p:sp>
      <p:pic>
        <p:nvPicPr>
          <p:cNvPr id="54" name="Google Shape;54;p10"/>
          <p:cNvPicPr preferRelativeResize="0"/>
          <p:nvPr/>
        </p:nvPicPr>
        <p:blipFill>
          <a:blip r:embed="rId3">
            <a:alphaModFix/>
          </a:blip>
          <a:stretch>
            <a:fillRect/>
          </a:stretch>
        </p:blipFill>
        <p:spPr>
          <a:xfrm>
            <a:off x="1379850" y="1101450"/>
            <a:ext cx="6384284" cy="4103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cxnSp>
        <p:nvCxnSpPr>
          <p:cNvPr id="59" name="Google Shape;59;p11"/>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60" name="Google Shape;60;p11"/>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op event</a:t>
            </a:r>
            <a:r>
              <a:rPr b="1" lang="nl" sz="2400"/>
              <a:t> (inbegrepen)</a:t>
            </a:r>
            <a:endParaRPr b="1" sz="2400"/>
          </a:p>
        </p:txBody>
      </p:sp>
      <p:pic>
        <p:nvPicPr>
          <p:cNvPr id="61" name="Google Shape;61;p11"/>
          <p:cNvPicPr preferRelativeResize="0"/>
          <p:nvPr/>
        </p:nvPicPr>
        <p:blipFill>
          <a:blip r:embed="rId3">
            <a:alphaModFix/>
          </a:blip>
          <a:stretch>
            <a:fillRect/>
          </a:stretch>
        </p:blipFill>
        <p:spPr>
          <a:xfrm>
            <a:off x="1569450" y="1160300"/>
            <a:ext cx="6005104" cy="385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2"/>
          <p:cNvPicPr preferRelativeResize="0"/>
          <p:nvPr/>
        </p:nvPicPr>
        <p:blipFill rotWithShape="1">
          <a:blip r:embed="rId3">
            <a:alphaModFix/>
          </a:blip>
          <a:srcRect b="15159" l="0" r="0" t="29934"/>
          <a:stretch/>
        </p:blipFill>
        <p:spPr>
          <a:xfrm>
            <a:off x="240300" y="244675"/>
            <a:ext cx="8663397" cy="3184324"/>
          </a:xfrm>
          <a:prstGeom prst="rect">
            <a:avLst/>
          </a:prstGeom>
          <a:noFill/>
          <a:ln>
            <a:noFill/>
          </a:ln>
        </p:spPr>
      </p:pic>
      <p:sp>
        <p:nvSpPr>
          <p:cNvPr id="67" name="Google Shape;67;p12"/>
          <p:cNvSpPr/>
          <p:nvPr/>
        </p:nvSpPr>
        <p:spPr>
          <a:xfrm rot="2672601">
            <a:off x="1173176" y="3529047"/>
            <a:ext cx="1144489" cy="1144489"/>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txBox="1"/>
          <p:nvPr/>
        </p:nvSpPr>
        <p:spPr>
          <a:xfrm>
            <a:off x="929475" y="3298475"/>
            <a:ext cx="1632000" cy="16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4000">
                <a:solidFill>
                  <a:srgbClr val="FFDB09"/>
                </a:solidFill>
              </a:rPr>
              <a:t>2</a:t>
            </a:r>
            <a:endParaRPr sz="4000">
              <a:solidFill>
                <a:srgbClr val="FFDB09"/>
              </a:solidFill>
            </a:endParaRPr>
          </a:p>
        </p:txBody>
      </p:sp>
      <p:sp>
        <p:nvSpPr>
          <p:cNvPr id="69" name="Google Shape;69;p12"/>
          <p:cNvSpPr txBox="1"/>
          <p:nvPr/>
        </p:nvSpPr>
        <p:spPr>
          <a:xfrm>
            <a:off x="3040500" y="3298500"/>
            <a:ext cx="5520300" cy="16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3000">
                <a:solidFill>
                  <a:schemeClr val="dk1"/>
                </a:solidFill>
              </a:rPr>
              <a:t>Servicekost organisatie</a:t>
            </a:r>
            <a:endParaRPr b="1" sz="3000">
              <a:solidFill>
                <a:schemeClr val="dk1"/>
              </a:solidFill>
            </a:endParaRPr>
          </a:p>
          <a:p>
            <a:pPr indent="0" lvl="0" marL="0" rtl="0" algn="l">
              <a:spcBef>
                <a:spcPts val="0"/>
              </a:spcBef>
              <a:spcAft>
                <a:spcPts val="0"/>
              </a:spcAft>
              <a:buNone/>
            </a:pPr>
            <a:r>
              <a:rPr b="1" lang="nl" sz="3000">
                <a:solidFill>
                  <a:schemeClr val="dk1"/>
                </a:solidFill>
              </a:rPr>
              <a:t>(bovenop)</a:t>
            </a:r>
            <a:endParaRPr b="1" sz="3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cxnSp>
        <p:nvCxnSpPr>
          <p:cNvPr id="74" name="Google Shape;74;p13"/>
          <p:cNvCxnSpPr/>
          <p:nvPr/>
        </p:nvCxnSpPr>
        <p:spPr>
          <a:xfrm rot="10800000">
            <a:off x="241980" y="1040339"/>
            <a:ext cx="2800200" cy="0"/>
          </a:xfrm>
          <a:prstGeom prst="straightConnector1">
            <a:avLst/>
          </a:prstGeom>
          <a:noFill/>
          <a:ln cap="flat" cmpd="sng" w="28575">
            <a:solidFill>
              <a:srgbClr val="0097D1"/>
            </a:solidFill>
            <a:prstDash val="solid"/>
            <a:round/>
            <a:headEnd len="med" w="med" type="none"/>
            <a:tailEnd len="med" w="med" type="none"/>
          </a:ln>
        </p:spPr>
      </p:cxnSp>
      <p:sp>
        <p:nvSpPr>
          <p:cNvPr id="75" name="Google Shape;75;p13"/>
          <p:cNvSpPr txBox="1"/>
          <p:nvPr>
            <p:ph type="title"/>
          </p:nvPr>
        </p:nvSpPr>
        <p:spPr>
          <a:xfrm>
            <a:off x="824400" y="83750"/>
            <a:ext cx="8218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Servicekost organisatie (bovenop)</a:t>
            </a:r>
            <a:endParaRPr b="1" sz="2400"/>
          </a:p>
        </p:txBody>
      </p:sp>
      <p:pic>
        <p:nvPicPr>
          <p:cNvPr id="76" name="Google Shape;76;p13"/>
          <p:cNvPicPr preferRelativeResize="0"/>
          <p:nvPr/>
        </p:nvPicPr>
        <p:blipFill>
          <a:blip r:embed="rId3">
            <a:alphaModFix/>
          </a:blip>
          <a:stretch>
            <a:fillRect/>
          </a:stretch>
        </p:blipFill>
        <p:spPr>
          <a:xfrm>
            <a:off x="1569450" y="1284050"/>
            <a:ext cx="6005104" cy="3859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n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