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384" r:id="rId2"/>
    <p:sldId id="365" r:id="rId3"/>
    <p:sldId id="366" r:id="rId4"/>
    <p:sldId id="367" r:id="rId5"/>
    <p:sldId id="416" r:id="rId6"/>
    <p:sldId id="368" r:id="rId7"/>
    <p:sldId id="362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7" r:id="rId16"/>
    <p:sldId id="379" r:id="rId17"/>
    <p:sldId id="386" r:id="rId18"/>
    <p:sldId id="387" r:id="rId19"/>
    <p:sldId id="390" r:id="rId20"/>
    <p:sldId id="391" r:id="rId21"/>
    <p:sldId id="394" r:id="rId22"/>
    <p:sldId id="381" r:id="rId23"/>
    <p:sldId id="382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359" r:id="rId33"/>
    <p:sldId id="403" r:id="rId34"/>
    <p:sldId id="408" r:id="rId35"/>
    <p:sldId id="407" r:id="rId36"/>
    <p:sldId id="404" r:id="rId37"/>
    <p:sldId id="411" r:id="rId38"/>
    <p:sldId id="412" r:id="rId39"/>
    <p:sldId id="406" r:id="rId40"/>
    <p:sldId id="413" r:id="rId41"/>
    <p:sldId id="417" r:id="rId42"/>
    <p:sldId id="415" r:id="rId43"/>
    <p:sldId id="414" r:id="rId44"/>
    <p:sldId id="259" r:id="rId4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t Pauwels" initials="GP" lastIdx="1" clrIdx="0">
    <p:extLst>
      <p:ext uri="{19B8F6BF-5375-455C-9EA6-DF929625EA0E}">
        <p15:presenceInfo xmlns:p15="http://schemas.microsoft.com/office/powerpoint/2012/main" userId="Greet Pauw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71569" autoAdjust="0"/>
  </p:normalViewPr>
  <p:slideViewPr>
    <p:cSldViewPr snapToGrid="0">
      <p:cViewPr varScale="1">
        <p:scale>
          <a:sx n="85" d="100"/>
          <a:sy n="85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E1BB1-9E59-4A2A-A9A7-7B3E2E32069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065BE25-D3C6-4719-A339-A1C86C020152}">
      <dgm:prSet phldrT="[Tekst]"/>
      <dgm:spPr/>
      <dgm:t>
        <a:bodyPr/>
        <a:lstStyle/>
        <a:p>
          <a:r>
            <a:rPr lang="nl-NL" dirty="0" smtClean="0"/>
            <a:t>2017</a:t>
          </a:r>
          <a:endParaRPr lang="nl-NL" dirty="0"/>
        </a:p>
      </dgm:t>
    </dgm:pt>
    <dgm:pt modelId="{1B6E3A7C-8C2D-4561-8591-615DAA67C1E7}" type="parTrans" cxnId="{C41BACBF-C010-4C03-AFED-D3CACF6CEAFB}">
      <dgm:prSet/>
      <dgm:spPr/>
      <dgm:t>
        <a:bodyPr/>
        <a:lstStyle/>
        <a:p>
          <a:endParaRPr lang="nl-NL"/>
        </a:p>
      </dgm:t>
    </dgm:pt>
    <dgm:pt modelId="{F1F3DE5F-702A-473B-B6FC-F6B905D307CD}" type="sibTrans" cxnId="{C41BACBF-C010-4C03-AFED-D3CACF6CEAFB}">
      <dgm:prSet/>
      <dgm:spPr/>
      <dgm:t>
        <a:bodyPr/>
        <a:lstStyle/>
        <a:p>
          <a:endParaRPr lang="nl-NL"/>
        </a:p>
      </dgm:t>
    </dgm:pt>
    <dgm:pt modelId="{8AE9B39F-3C28-4056-AD89-4ABDF4B32094}">
      <dgm:prSet phldrT="[Tekst]"/>
      <dgm:spPr/>
      <dgm:t>
        <a:bodyPr/>
        <a:lstStyle/>
        <a:p>
          <a:r>
            <a:rPr lang="nl-NL" dirty="0" smtClean="0"/>
            <a:t>2018</a:t>
          </a:r>
          <a:endParaRPr lang="nl-NL" dirty="0"/>
        </a:p>
      </dgm:t>
    </dgm:pt>
    <dgm:pt modelId="{C12F77FE-75BD-4282-A6C2-9DFFAA5D9A67}" type="parTrans" cxnId="{E05A478B-0AAF-4B11-822C-E072B1569AE1}">
      <dgm:prSet/>
      <dgm:spPr/>
      <dgm:t>
        <a:bodyPr/>
        <a:lstStyle/>
        <a:p>
          <a:endParaRPr lang="nl-NL"/>
        </a:p>
      </dgm:t>
    </dgm:pt>
    <dgm:pt modelId="{575890CE-8C78-403F-8F0B-A8787C6AEC0D}" type="sibTrans" cxnId="{E05A478B-0AAF-4B11-822C-E072B1569AE1}">
      <dgm:prSet/>
      <dgm:spPr/>
      <dgm:t>
        <a:bodyPr/>
        <a:lstStyle/>
        <a:p>
          <a:endParaRPr lang="nl-NL"/>
        </a:p>
      </dgm:t>
    </dgm:pt>
    <dgm:pt modelId="{AE1B4DFA-9544-4753-8244-401CD2ECE38D}">
      <dgm:prSet phldrT="[Tekst]"/>
      <dgm:spPr/>
      <dgm:t>
        <a:bodyPr/>
        <a:lstStyle/>
        <a:p>
          <a:r>
            <a:rPr lang="nl-NL" dirty="0" smtClean="0"/>
            <a:t>Visitatie</a:t>
          </a:r>
          <a:endParaRPr lang="nl-NL" dirty="0"/>
        </a:p>
      </dgm:t>
    </dgm:pt>
    <dgm:pt modelId="{AE598F71-D7AE-43A8-9539-7375E8C77DB7}" type="parTrans" cxnId="{2D7780A2-BAA8-46AB-AB77-15D972DDFA9A}">
      <dgm:prSet/>
      <dgm:spPr/>
      <dgm:t>
        <a:bodyPr/>
        <a:lstStyle/>
        <a:p>
          <a:endParaRPr lang="nl-NL"/>
        </a:p>
      </dgm:t>
    </dgm:pt>
    <dgm:pt modelId="{361021AB-829E-4BF0-832E-D5750C5582A7}" type="sibTrans" cxnId="{2D7780A2-BAA8-46AB-AB77-15D972DDFA9A}">
      <dgm:prSet/>
      <dgm:spPr/>
      <dgm:t>
        <a:bodyPr/>
        <a:lstStyle/>
        <a:p>
          <a:endParaRPr lang="nl-NL"/>
        </a:p>
      </dgm:t>
    </dgm:pt>
    <dgm:pt modelId="{321A1F09-8BD2-409B-A607-DC6E4C11ACD2}">
      <dgm:prSet phldrT="[Tekst]"/>
      <dgm:spPr/>
      <dgm:t>
        <a:bodyPr/>
        <a:lstStyle/>
        <a:p>
          <a:r>
            <a:rPr lang="nl-NL" dirty="0" smtClean="0"/>
            <a:t>2019</a:t>
          </a:r>
          <a:endParaRPr lang="nl-NL" dirty="0"/>
        </a:p>
      </dgm:t>
    </dgm:pt>
    <dgm:pt modelId="{A9ACE94C-E249-4142-B03F-78B31C6D2492}" type="parTrans" cxnId="{F1F2902B-8780-47B9-A107-E678648562D0}">
      <dgm:prSet/>
      <dgm:spPr/>
      <dgm:t>
        <a:bodyPr/>
        <a:lstStyle/>
        <a:p>
          <a:endParaRPr lang="nl-NL"/>
        </a:p>
      </dgm:t>
    </dgm:pt>
    <dgm:pt modelId="{DF8F7511-87EF-4038-B71D-41D86E2F59F3}" type="sibTrans" cxnId="{F1F2902B-8780-47B9-A107-E678648562D0}">
      <dgm:prSet/>
      <dgm:spPr/>
      <dgm:t>
        <a:bodyPr/>
        <a:lstStyle/>
        <a:p>
          <a:endParaRPr lang="nl-NL"/>
        </a:p>
      </dgm:t>
    </dgm:pt>
    <dgm:pt modelId="{038CE6C5-445B-4D2A-8CF3-11EC4123DA38}">
      <dgm:prSet phldrT="[Tekst]"/>
      <dgm:spPr/>
      <dgm:t>
        <a:bodyPr/>
        <a:lstStyle/>
        <a:p>
          <a:r>
            <a:rPr lang="nl-NL" dirty="0" smtClean="0"/>
            <a:t>Start beleidsperiode</a:t>
          </a:r>
          <a:endParaRPr lang="nl-NL" dirty="0"/>
        </a:p>
      </dgm:t>
    </dgm:pt>
    <dgm:pt modelId="{AF5DA078-4A53-4BAA-A5DB-CC9D1F2416AB}" type="parTrans" cxnId="{96FAB63D-43D2-45D9-AF29-CDCFD418A357}">
      <dgm:prSet/>
      <dgm:spPr/>
      <dgm:t>
        <a:bodyPr/>
        <a:lstStyle/>
        <a:p>
          <a:endParaRPr lang="nl-NL"/>
        </a:p>
      </dgm:t>
    </dgm:pt>
    <dgm:pt modelId="{25D38C35-FEBD-4A27-BA8F-35DFE89D6D9D}" type="sibTrans" cxnId="{96FAB63D-43D2-45D9-AF29-CDCFD418A357}">
      <dgm:prSet/>
      <dgm:spPr/>
      <dgm:t>
        <a:bodyPr/>
        <a:lstStyle/>
        <a:p>
          <a:endParaRPr lang="nl-NL"/>
        </a:p>
      </dgm:t>
    </dgm:pt>
    <dgm:pt modelId="{E4DD7306-B006-46E2-895A-9FC8B92B8D5C}">
      <dgm:prSet phldrT="[Tekst]"/>
      <dgm:spPr/>
      <dgm:t>
        <a:bodyPr/>
        <a:lstStyle/>
        <a:p>
          <a:r>
            <a:rPr lang="nl-NL" dirty="0" smtClean="0"/>
            <a:t>Plannen afstemmen op situatie as is </a:t>
          </a:r>
          <a:endParaRPr lang="nl-NL" dirty="0"/>
        </a:p>
      </dgm:t>
    </dgm:pt>
    <dgm:pt modelId="{577E1595-5795-4ECC-8F42-47420AC4D292}" type="parTrans" cxnId="{D25135AB-D5E9-424E-8568-08B9A1CB9129}">
      <dgm:prSet/>
      <dgm:spPr/>
      <dgm:t>
        <a:bodyPr/>
        <a:lstStyle/>
        <a:p>
          <a:endParaRPr lang="nl-NL"/>
        </a:p>
      </dgm:t>
    </dgm:pt>
    <dgm:pt modelId="{C1620B06-5FFC-479F-8DAB-F3EBA4E77AF8}" type="sibTrans" cxnId="{D25135AB-D5E9-424E-8568-08B9A1CB9129}">
      <dgm:prSet/>
      <dgm:spPr/>
      <dgm:t>
        <a:bodyPr/>
        <a:lstStyle/>
        <a:p>
          <a:endParaRPr lang="nl-NL"/>
        </a:p>
      </dgm:t>
    </dgm:pt>
    <dgm:pt modelId="{E7F9CF96-6744-4B8A-ADDB-B019897B0A06}">
      <dgm:prSet phldrT="[Tekst]"/>
      <dgm:spPr/>
      <dgm:t>
        <a:bodyPr/>
        <a:lstStyle/>
        <a:p>
          <a:r>
            <a:rPr lang="nl-NL" dirty="0" err="1" smtClean="0"/>
            <a:t>Digiraf</a:t>
          </a:r>
          <a:r>
            <a:rPr lang="nl-NL" dirty="0" smtClean="0"/>
            <a:t>: as is – </a:t>
          </a:r>
          <a:r>
            <a:rPr lang="nl-NL" dirty="0" err="1" smtClean="0"/>
            <a:t>to</a:t>
          </a:r>
          <a:r>
            <a:rPr lang="nl-NL" dirty="0" smtClean="0"/>
            <a:t> </a:t>
          </a:r>
          <a:r>
            <a:rPr lang="nl-NL" dirty="0" err="1" smtClean="0"/>
            <a:t>be</a:t>
          </a:r>
          <a:endParaRPr lang="nl-NL" dirty="0"/>
        </a:p>
      </dgm:t>
    </dgm:pt>
    <dgm:pt modelId="{8538049E-355E-4DB0-A8E2-91607637C567}" type="parTrans" cxnId="{E52B8581-6EAE-45D8-BDD4-82DD0EA66D0A}">
      <dgm:prSet/>
      <dgm:spPr/>
      <dgm:t>
        <a:bodyPr/>
        <a:lstStyle/>
        <a:p>
          <a:endParaRPr lang="nl-NL"/>
        </a:p>
      </dgm:t>
    </dgm:pt>
    <dgm:pt modelId="{0BC555BC-55D5-4C07-841C-EB382D5813D5}" type="sibTrans" cxnId="{E52B8581-6EAE-45D8-BDD4-82DD0EA66D0A}">
      <dgm:prSet/>
      <dgm:spPr/>
      <dgm:t>
        <a:bodyPr/>
        <a:lstStyle/>
        <a:p>
          <a:endParaRPr lang="nl-NL"/>
        </a:p>
      </dgm:t>
    </dgm:pt>
    <dgm:pt modelId="{6019A7C5-8944-4946-B08C-D5031F36F6C6}">
      <dgm:prSet phldrT="[Tekst]"/>
      <dgm:spPr/>
      <dgm:t>
        <a:bodyPr/>
        <a:lstStyle/>
        <a:p>
          <a:r>
            <a:rPr lang="nl-NL" dirty="0" smtClean="0"/>
            <a:t>2021</a:t>
          </a:r>
          <a:endParaRPr lang="nl-NL" dirty="0"/>
        </a:p>
      </dgm:t>
    </dgm:pt>
    <dgm:pt modelId="{D08587CE-4B19-4945-8313-D82E32DFBE9D}" type="parTrans" cxnId="{527B9C39-B80F-4029-9C57-23B47E83662A}">
      <dgm:prSet/>
      <dgm:spPr/>
      <dgm:t>
        <a:bodyPr/>
        <a:lstStyle/>
        <a:p>
          <a:endParaRPr lang="nl-NL"/>
        </a:p>
      </dgm:t>
    </dgm:pt>
    <dgm:pt modelId="{5794AC7D-7BBD-44F3-B549-2D03935935C6}" type="sibTrans" cxnId="{527B9C39-B80F-4029-9C57-23B47E83662A}">
      <dgm:prSet/>
      <dgm:spPr/>
      <dgm:t>
        <a:bodyPr/>
        <a:lstStyle/>
        <a:p>
          <a:endParaRPr lang="nl-NL"/>
        </a:p>
      </dgm:t>
    </dgm:pt>
    <dgm:pt modelId="{6E2C3056-A42F-4271-A7A9-3C43AB0AFA7F}">
      <dgm:prSet phldrT="[Tekst]"/>
      <dgm:spPr/>
      <dgm:t>
        <a:bodyPr/>
        <a:lstStyle/>
        <a:p>
          <a:r>
            <a:rPr lang="nl-NL" dirty="0" smtClean="0"/>
            <a:t>Beleidsplanning</a:t>
          </a:r>
          <a:endParaRPr lang="nl-NL" dirty="0"/>
        </a:p>
      </dgm:t>
    </dgm:pt>
    <dgm:pt modelId="{B35BDB13-A24D-4D99-A351-0CE101C363B7}" type="parTrans" cxnId="{AD581A39-31AA-44DC-91D0-73FD0EA861D9}">
      <dgm:prSet/>
      <dgm:spPr/>
      <dgm:t>
        <a:bodyPr/>
        <a:lstStyle/>
        <a:p>
          <a:endParaRPr lang="nl-NL"/>
        </a:p>
      </dgm:t>
    </dgm:pt>
    <dgm:pt modelId="{51C73175-7AC3-4241-823B-6F6EC1F20528}" type="sibTrans" cxnId="{AD581A39-31AA-44DC-91D0-73FD0EA861D9}">
      <dgm:prSet/>
      <dgm:spPr/>
      <dgm:t>
        <a:bodyPr/>
        <a:lstStyle/>
        <a:p>
          <a:endParaRPr lang="nl-NL"/>
        </a:p>
      </dgm:t>
    </dgm:pt>
    <dgm:pt modelId="{F507DCFA-55C9-417F-999F-C8F025784C81}">
      <dgm:prSet phldrT="[Tekst]"/>
      <dgm:spPr/>
      <dgm:t>
        <a:bodyPr/>
        <a:lstStyle/>
        <a:p>
          <a:r>
            <a:rPr lang="nl-NL" dirty="0" smtClean="0"/>
            <a:t>Planmatige aanpassingen</a:t>
          </a:r>
          <a:endParaRPr lang="nl-NL" dirty="0"/>
        </a:p>
      </dgm:t>
    </dgm:pt>
    <dgm:pt modelId="{9ABBAD95-2AA6-4603-B721-307657B52272}" type="parTrans" cxnId="{4717E043-E7D5-43FF-9670-0973990CBA17}">
      <dgm:prSet/>
      <dgm:spPr/>
      <dgm:t>
        <a:bodyPr/>
        <a:lstStyle/>
        <a:p>
          <a:endParaRPr lang="nl-NL"/>
        </a:p>
      </dgm:t>
    </dgm:pt>
    <dgm:pt modelId="{A00CC549-A35E-4D3A-8AB7-A45A5F254C0D}" type="sibTrans" cxnId="{4717E043-E7D5-43FF-9670-0973990CBA17}">
      <dgm:prSet/>
      <dgm:spPr/>
      <dgm:t>
        <a:bodyPr/>
        <a:lstStyle/>
        <a:p>
          <a:endParaRPr lang="nl-NL"/>
        </a:p>
      </dgm:t>
    </dgm:pt>
    <dgm:pt modelId="{27E912E7-3D3F-4392-BA36-1EC3CF1AE7DF}">
      <dgm:prSet phldrT="[Tekst]"/>
      <dgm:spPr/>
      <dgm:t>
        <a:bodyPr/>
        <a:lstStyle/>
        <a:p>
          <a:r>
            <a:rPr lang="nl-NL" dirty="0" smtClean="0"/>
            <a:t>2020</a:t>
          </a:r>
          <a:endParaRPr lang="nl-NL" dirty="0"/>
        </a:p>
      </dgm:t>
    </dgm:pt>
    <dgm:pt modelId="{41D9F260-0018-4A95-B637-42353C312B2A}" type="parTrans" cxnId="{1A4C9569-13EB-4D8E-8B95-D0861B65CF01}">
      <dgm:prSet/>
      <dgm:spPr/>
      <dgm:t>
        <a:bodyPr/>
        <a:lstStyle/>
        <a:p>
          <a:endParaRPr lang="nl-NL"/>
        </a:p>
      </dgm:t>
    </dgm:pt>
    <dgm:pt modelId="{3CB6DC9F-4163-4D84-B864-AD1C3C1F4928}" type="sibTrans" cxnId="{1A4C9569-13EB-4D8E-8B95-D0861B65CF01}">
      <dgm:prSet/>
      <dgm:spPr/>
      <dgm:t>
        <a:bodyPr/>
        <a:lstStyle/>
        <a:p>
          <a:endParaRPr lang="nl-NL"/>
        </a:p>
      </dgm:t>
    </dgm:pt>
    <dgm:pt modelId="{60114E5B-1EEF-4518-B275-41E7D4AC3C93}">
      <dgm:prSet phldrT="[Tekst]"/>
      <dgm:spPr/>
      <dgm:t>
        <a:bodyPr/>
        <a:lstStyle/>
        <a:p>
          <a:r>
            <a:rPr lang="nl-NL" dirty="0" smtClean="0"/>
            <a:t>Voortgangsrapport</a:t>
          </a:r>
          <a:endParaRPr lang="nl-NL" dirty="0"/>
        </a:p>
      </dgm:t>
    </dgm:pt>
    <dgm:pt modelId="{1486BC7E-8F7F-4C1E-8FFC-1D0B16893F94}" type="parTrans" cxnId="{D77DB41F-65A8-4390-ADE1-40F0A0F86B8B}">
      <dgm:prSet/>
      <dgm:spPr/>
      <dgm:t>
        <a:bodyPr/>
        <a:lstStyle/>
        <a:p>
          <a:endParaRPr lang="nl-NL"/>
        </a:p>
      </dgm:t>
    </dgm:pt>
    <dgm:pt modelId="{3F525079-E9AB-4109-95EA-32A37F618E7C}" type="sibTrans" cxnId="{D77DB41F-65A8-4390-ADE1-40F0A0F86B8B}">
      <dgm:prSet/>
      <dgm:spPr/>
      <dgm:t>
        <a:bodyPr/>
        <a:lstStyle/>
        <a:p>
          <a:endParaRPr lang="nl-NL"/>
        </a:p>
      </dgm:t>
    </dgm:pt>
    <dgm:pt modelId="{AEF5E0DF-DA10-4B1A-8FC2-4C0A2B04674B}">
      <dgm:prSet phldrT="[Tekst]"/>
      <dgm:spPr/>
      <dgm:t>
        <a:bodyPr/>
        <a:lstStyle/>
        <a:p>
          <a:r>
            <a:rPr lang="nl-NL" dirty="0" smtClean="0"/>
            <a:t>Huisstijl/website</a:t>
          </a:r>
          <a:endParaRPr lang="nl-NL" dirty="0"/>
        </a:p>
      </dgm:t>
    </dgm:pt>
    <dgm:pt modelId="{27527C8A-9624-440C-A2D1-B585F207A052}" type="parTrans" cxnId="{8C479462-6AC1-4C3D-8729-5928F9553E44}">
      <dgm:prSet/>
      <dgm:spPr/>
      <dgm:t>
        <a:bodyPr/>
        <a:lstStyle/>
        <a:p>
          <a:endParaRPr lang="nl-NL"/>
        </a:p>
      </dgm:t>
    </dgm:pt>
    <dgm:pt modelId="{15EB5566-2A54-4961-9453-D3F34880C42D}" type="sibTrans" cxnId="{8C479462-6AC1-4C3D-8729-5928F9553E44}">
      <dgm:prSet/>
      <dgm:spPr/>
      <dgm:t>
        <a:bodyPr/>
        <a:lstStyle/>
        <a:p>
          <a:endParaRPr lang="nl-NL"/>
        </a:p>
      </dgm:t>
    </dgm:pt>
    <dgm:pt modelId="{DB23B40B-5045-460E-A819-F2D403627E73}">
      <dgm:prSet phldrT="[Tekst]"/>
      <dgm:spPr/>
      <dgm:t>
        <a:bodyPr/>
        <a:lstStyle/>
        <a:p>
          <a:r>
            <a:rPr lang="nl-NL" dirty="0" smtClean="0"/>
            <a:t>Corona</a:t>
          </a:r>
          <a:endParaRPr lang="nl-NL" dirty="0"/>
        </a:p>
      </dgm:t>
    </dgm:pt>
    <dgm:pt modelId="{43E6CDF2-627F-4937-8092-01E0BF7EE8B7}" type="parTrans" cxnId="{A2E9FA36-125A-4703-8763-E98D4A3BBACF}">
      <dgm:prSet/>
      <dgm:spPr/>
      <dgm:t>
        <a:bodyPr/>
        <a:lstStyle/>
        <a:p>
          <a:endParaRPr lang="nl-NL"/>
        </a:p>
      </dgm:t>
    </dgm:pt>
    <dgm:pt modelId="{0F54B530-999B-4416-A4C3-01AE03AE015C}" type="sibTrans" cxnId="{A2E9FA36-125A-4703-8763-E98D4A3BBACF}">
      <dgm:prSet/>
      <dgm:spPr/>
      <dgm:t>
        <a:bodyPr/>
        <a:lstStyle/>
        <a:p>
          <a:endParaRPr lang="nl-NL"/>
        </a:p>
      </dgm:t>
    </dgm:pt>
    <dgm:pt modelId="{EAC0E692-1468-417D-AE15-430DE9C0286E}">
      <dgm:prSet phldrT="[Tekst]"/>
      <dgm:spPr/>
      <dgm:t>
        <a:bodyPr/>
        <a:lstStyle/>
        <a:p>
          <a:r>
            <a:rPr lang="nl-NL" dirty="0" smtClean="0"/>
            <a:t>Deels improvisatie</a:t>
          </a:r>
          <a:endParaRPr lang="nl-NL" dirty="0"/>
        </a:p>
      </dgm:t>
    </dgm:pt>
    <dgm:pt modelId="{20EFADD8-52FD-4234-A865-746B3AE931D8}" type="parTrans" cxnId="{D2EB908C-595A-471D-AE5A-B0D4E6E2E935}">
      <dgm:prSet/>
      <dgm:spPr/>
      <dgm:t>
        <a:bodyPr/>
        <a:lstStyle/>
        <a:p>
          <a:endParaRPr lang="nl-NL"/>
        </a:p>
      </dgm:t>
    </dgm:pt>
    <dgm:pt modelId="{993E1A07-9EE7-4BB9-953A-58BC399ECF09}" type="sibTrans" cxnId="{D2EB908C-595A-471D-AE5A-B0D4E6E2E935}">
      <dgm:prSet/>
      <dgm:spPr/>
      <dgm:t>
        <a:bodyPr/>
        <a:lstStyle/>
        <a:p>
          <a:endParaRPr lang="nl-NL"/>
        </a:p>
      </dgm:t>
    </dgm:pt>
    <dgm:pt modelId="{5992A788-4DD4-4D6A-A1A7-93C35A023A09}" type="pres">
      <dgm:prSet presAssocID="{5BFE1BB1-9E59-4A2A-A9A7-7B3E2E3206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E4C72A-BBC3-4084-B2E1-A64F2FB899CE}" type="pres">
      <dgm:prSet presAssocID="{B065BE25-D3C6-4719-A339-A1C86C020152}" presName="compNode" presStyleCnt="0"/>
      <dgm:spPr/>
    </dgm:pt>
    <dgm:pt modelId="{F3E72E27-E97B-4677-ABEC-AFA83C2859E0}" type="pres">
      <dgm:prSet presAssocID="{B065BE25-D3C6-4719-A339-A1C86C020152}" presName="noGeometry" presStyleCnt="0"/>
      <dgm:spPr/>
    </dgm:pt>
    <dgm:pt modelId="{81688724-BA37-4DF0-BFA1-FF8F28F1651C}" type="pres">
      <dgm:prSet presAssocID="{B065BE25-D3C6-4719-A339-A1C86C020152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138BC9-30B7-4753-B041-4D2A5F468AF5}" type="pres">
      <dgm:prSet presAssocID="{B065BE25-D3C6-4719-A339-A1C86C020152}" presName="childTextHidden" presStyleLbl="bgAccFollowNode1" presStyleIdx="0" presStyleCnt="5"/>
      <dgm:spPr/>
      <dgm:t>
        <a:bodyPr/>
        <a:lstStyle/>
        <a:p>
          <a:endParaRPr lang="nl-NL"/>
        </a:p>
      </dgm:t>
    </dgm:pt>
    <dgm:pt modelId="{E99C7DAE-97C9-4B1C-86CC-328ECB049FD9}" type="pres">
      <dgm:prSet presAssocID="{B065BE25-D3C6-4719-A339-A1C86C02015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BEA99B-D331-4D06-8E5D-0D02FB259821}" type="pres">
      <dgm:prSet presAssocID="{B065BE25-D3C6-4719-A339-A1C86C020152}" presName="aSpace" presStyleCnt="0"/>
      <dgm:spPr/>
    </dgm:pt>
    <dgm:pt modelId="{2A5B9612-1AAE-4FC3-86A8-D0F7015433B8}" type="pres">
      <dgm:prSet presAssocID="{8AE9B39F-3C28-4056-AD89-4ABDF4B32094}" presName="compNode" presStyleCnt="0"/>
      <dgm:spPr/>
    </dgm:pt>
    <dgm:pt modelId="{B6B8002C-7FEF-49B6-856D-5FCB7451298B}" type="pres">
      <dgm:prSet presAssocID="{8AE9B39F-3C28-4056-AD89-4ABDF4B32094}" presName="noGeometry" presStyleCnt="0"/>
      <dgm:spPr/>
    </dgm:pt>
    <dgm:pt modelId="{6E803ECF-384B-4190-A6AB-C5180440F8E4}" type="pres">
      <dgm:prSet presAssocID="{8AE9B39F-3C28-4056-AD89-4ABDF4B32094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DF4AA1-1592-4C07-9505-76379A40B0D3}" type="pres">
      <dgm:prSet presAssocID="{8AE9B39F-3C28-4056-AD89-4ABDF4B32094}" presName="childTextHidden" presStyleLbl="bgAccFollowNode1" presStyleIdx="1" presStyleCnt="5"/>
      <dgm:spPr/>
      <dgm:t>
        <a:bodyPr/>
        <a:lstStyle/>
        <a:p>
          <a:endParaRPr lang="nl-NL"/>
        </a:p>
      </dgm:t>
    </dgm:pt>
    <dgm:pt modelId="{42E77DAA-363D-48A5-AF32-DA4617373FE0}" type="pres">
      <dgm:prSet presAssocID="{8AE9B39F-3C28-4056-AD89-4ABDF4B320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3DA732-0DA1-438C-8247-CEAA09F41D2D}" type="pres">
      <dgm:prSet presAssocID="{8AE9B39F-3C28-4056-AD89-4ABDF4B32094}" presName="aSpace" presStyleCnt="0"/>
      <dgm:spPr/>
    </dgm:pt>
    <dgm:pt modelId="{FC3D15D4-96B1-42FC-9091-6F5E98CF3739}" type="pres">
      <dgm:prSet presAssocID="{321A1F09-8BD2-409B-A607-DC6E4C11ACD2}" presName="compNode" presStyleCnt="0"/>
      <dgm:spPr/>
    </dgm:pt>
    <dgm:pt modelId="{BC84E0E4-3262-4B54-917E-A7DC5597D631}" type="pres">
      <dgm:prSet presAssocID="{321A1F09-8BD2-409B-A607-DC6E4C11ACD2}" presName="noGeometry" presStyleCnt="0"/>
      <dgm:spPr/>
    </dgm:pt>
    <dgm:pt modelId="{0FB59FC9-C78A-49CD-B207-6D4FCF40366D}" type="pres">
      <dgm:prSet presAssocID="{321A1F09-8BD2-409B-A607-DC6E4C11ACD2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D5B641-B297-4328-878C-00E4DE9EED75}" type="pres">
      <dgm:prSet presAssocID="{321A1F09-8BD2-409B-A607-DC6E4C11ACD2}" presName="childTextHidden" presStyleLbl="bgAccFollowNode1" presStyleIdx="2" presStyleCnt="5"/>
      <dgm:spPr/>
      <dgm:t>
        <a:bodyPr/>
        <a:lstStyle/>
        <a:p>
          <a:endParaRPr lang="nl-NL"/>
        </a:p>
      </dgm:t>
    </dgm:pt>
    <dgm:pt modelId="{346385F4-E566-4C5C-B78B-61A125C30016}" type="pres">
      <dgm:prSet presAssocID="{321A1F09-8BD2-409B-A607-DC6E4C11ACD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F47AB8-3078-451F-A03F-8EE52558752E}" type="pres">
      <dgm:prSet presAssocID="{321A1F09-8BD2-409B-A607-DC6E4C11ACD2}" presName="aSpace" presStyleCnt="0"/>
      <dgm:spPr/>
    </dgm:pt>
    <dgm:pt modelId="{F8470075-112C-4A85-8632-F1B24A4AA2B2}" type="pres">
      <dgm:prSet presAssocID="{27E912E7-3D3F-4392-BA36-1EC3CF1AE7DF}" presName="compNode" presStyleCnt="0"/>
      <dgm:spPr/>
    </dgm:pt>
    <dgm:pt modelId="{EEDCFEF8-4F70-4898-8E95-1752FCCBAE00}" type="pres">
      <dgm:prSet presAssocID="{27E912E7-3D3F-4392-BA36-1EC3CF1AE7DF}" presName="noGeometry" presStyleCnt="0"/>
      <dgm:spPr/>
    </dgm:pt>
    <dgm:pt modelId="{40DA27A9-DF59-4133-BCAE-63009DF4697A}" type="pres">
      <dgm:prSet presAssocID="{27E912E7-3D3F-4392-BA36-1EC3CF1AE7DF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0E98AB-B01B-41A6-A9E8-FCF9C33965E6}" type="pres">
      <dgm:prSet presAssocID="{27E912E7-3D3F-4392-BA36-1EC3CF1AE7DF}" presName="childTextHidden" presStyleLbl="bgAccFollowNode1" presStyleIdx="3" presStyleCnt="5"/>
      <dgm:spPr/>
      <dgm:t>
        <a:bodyPr/>
        <a:lstStyle/>
        <a:p>
          <a:endParaRPr lang="nl-NL"/>
        </a:p>
      </dgm:t>
    </dgm:pt>
    <dgm:pt modelId="{E37DAF82-09B4-4040-B720-D6772A8621D0}" type="pres">
      <dgm:prSet presAssocID="{27E912E7-3D3F-4392-BA36-1EC3CF1AE7D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A724E4-1A7A-4290-9A2A-B5CE76C8A4FC}" type="pres">
      <dgm:prSet presAssocID="{27E912E7-3D3F-4392-BA36-1EC3CF1AE7DF}" presName="aSpace" presStyleCnt="0"/>
      <dgm:spPr/>
    </dgm:pt>
    <dgm:pt modelId="{3DE99489-FD8B-485E-9C9D-8F4E22E14023}" type="pres">
      <dgm:prSet presAssocID="{6019A7C5-8944-4946-B08C-D5031F36F6C6}" presName="compNode" presStyleCnt="0"/>
      <dgm:spPr/>
    </dgm:pt>
    <dgm:pt modelId="{4F94AA43-5445-4CFD-9B29-9F689917C222}" type="pres">
      <dgm:prSet presAssocID="{6019A7C5-8944-4946-B08C-D5031F36F6C6}" presName="noGeometry" presStyleCnt="0"/>
      <dgm:spPr/>
    </dgm:pt>
    <dgm:pt modelId="{7AE32246-C87C-4790-8A67-27F5B4923BCE}" type="pres">
      <dgm:prSet presAssocID="{6019A7C5-8944-4946-B08C-D5031F36F6C6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8C8B27-6D96-40DE-8B2E-00B83994C20A}" type="pres">
      <dgm:prSet presAssocID="{6019A7C5-8944-4946-B08C-D5031F36F6C6}" presName="childTextHidden" presStyleLbl="bgAccFollowNode1" presStyleIdx="4" presStyleCnt="5"/>
      <dgm:spPr/>
      <dgm:t>
        <a:bodyPr/>
        <a:lstStyle/>
        <a:p>
          <a:endParaRPr lang="nl-NL"/>
        </a:p>
      </dgm:t>
    </dgm:pt>
    <dgm:pt modelId="{99B3DA44-DA21-4B8F-9346-2935340576A8}" type="pres">
      <dgm:prSet presAssocID="{6019A7C5-8944-4946-B08C-D5031F36F6C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B46173-23DA-477F-83AE-DFA4F7FEBCDC}" type="presOf" srcId="{038CE6C5-445B-4D2A-8CF3-11EC4123DA38}" destId="{D58C8B27-6D96-40DE-8B2E-00B83994C20A}" srcOrd="1" destOrd="0" presId="urn:microsoft.com/office/officeart/2005/8/layout/hProcess6"/>
    <dgm:cxn modelId="{C41BACBF-C010-4C03-AFED-D3CACF6CEAFB}" srcId="{5BFE1BB1-9E59-4A2A-A9A7-7B3E2E320698}" destId="{B065BE25-D3C6-4719-A339-A1C86C020152}" srcOrd="0" destOrd="0" parTransId="{1B6E3A7C-8C2D-4561-8591-615DAA67C1E7}" sibTransId="{F1F3DE5F-702A-473B-B6FC-F6B905D307CD}"/>
    <dgm:cxn modelId="{E05A478B-0AAF-4B11-822C-E072B1569AE1}" srcId="{5BFE1BB1-9E59-4A2A-A9A7-7B3E2E320698}" destId="{8AE9B39F-3C28-4056-AD89-4ABDF4B32094}" srcOrd="1" destOrd="0" parTransId="{C12F77FE-75BD-4282-A6C2-9DFFAA5D9A67}" sibTransId="{575890CE-8C78-403F-8F0B-A8787C6AEC0D}"/>
    <dgm:cxn modelId="{8C479462-6AC1-4C3D-8729-5928F9553E44}" srcId="{B065BE25-D3C6-4719-A339-A1C86C020152}" destId="{AEF5E0DF-DA10-4B1A-8FC2-4C0A2B04674B}" srcOrd="1" destOrd="0" parTransId="{27527C8A-9624-440C-A2D1-B585F207A052}" sibTransId="{15EB5566-2A54-4961-9453-D3F34880C42D}"/>
    <dgm:cxn modelId="{1A4C9569-13EB-4D8E-8B95-D0861B65CF01}" srcId="{5BFE1BB1-9E59-4A2A-A9A7-7B3E2E320698}" destId="{27E912E7-3D3F-4392-BA36-1EC3CF1AE7DF}" srcOrd="3" destOrd="0" parTransId="{41D9F260-0018-4A95-B637-42353C312B2A}" sibTransId="{3CB6DC9F-4163-4D84-B864-AD1C3C1F4928}"/>
    <dgm:cxn modelId="{2D7780A2-BAA8-46AB-AB77-15D972DDFA9A}" srcId="{8AE9B39F-3C28-4056-AD89-4ABDF4B32094}" destId="{AE1B4DFA-9544-4753-8244-401CD2ECE38D}" srcOrd="0" destOrd="0" parTransId="{AE598F71-D7AE-43A8-9539-7375E8C77DB7}" sibTransId="{361021AB-829E-4BF0-832E-D5750C5582A7}"/>
    <dgm:cxn modelId="{B32E9833-90AE-42B9-A3B6-2B7BEC7B554E}" type="presOf" srcId="{5BFE1BB1-9E59-4A2A-A9A7-7B3E2E320698}" destId="{5992A788-4DD4-4D6A-A1A7-93C35A023A09}" srcOrd="0" destOrd="0" presId="urn:microsoft.com/office/officeart/2005/8/layout/hProcess6"/>
    <dgm:cxn modelId="{D77DB41F-65A8-4390-ADE1-40F0A0F86B8B}" srcId="{B065BE25-D3C6-4719-A339-A1C86C020152}" destId="{60114E5B-1EEF-4518-B275-41E7D4AC3C93}" srcOrd="0" destOrd="0" parTransId="{1486BC7E-8F7F-4C1E-8FFC-1D0B16893F94}" sibTransId="{3F525079-E9AB-4109-95EA-32A37F618E7C}"/>
    <dgm:cxn modelId="{D25135AB-D5E9-424E-8568-08B9A1CB9129}" srcId="{6019A7C5-8944-4946-B08C-D5031F36F6C6}" destId="{E4DD7306-B006-46E2-895A-9FC8B92B8D5C}" srcOrd="1" destOrd="0" parTransId="{577E1595-5795-4ECC-8F42-47420AC4D292}" sibTransId="{C1620B06-5FFC-479F-8DAB-F3EBA4E77AF8}"/>
    <dgm:cxn modelId="{96FAB63D-43D2-45D9-AF29-CDCFD418A357}" srcId="{6019A7C5-8944-4946-B08C-D5031F36F6C6}" destId="{038CE6C5-445B-4D2A-8CF3-11EC4123DA38}" srcOrd="0" destOrd="0" parTransId="{AF5DA078-4A53-4BAA-A5DB-CC9D1F2416AB}" sibTransId="{25D38C35-FEBD-4A27-BA8F-35DFE89D6D9D}"/>
    <dgm:cxn modelId="{03F22FCC-9B0A-49F7-85B1-1BD242FF5B21}" type="presOf" srcId="{038CE6C5-445B-4D2A-8CF3-11EC4123DA38}" destId="{7AE32246-C87C-4790-8A67-27F5B4923BCE}" srcOrd="0" destOrd="0" presId="urn:microsoft.com/office/officeart/2005/8/layout/hProcess6"/>
    <dgm:cxn modelId="{64FD0EB3-D3F0-4F1F-BFB5-3A41E5C3B02C}" type="presOf" srcId="{AEF5E0DF-DA10-4B1A-8FC2-4C0A2B04674B}" destId="{81688724-BA37-4DF0-BFA1-FF8F28F1651C}" srcOrd="0" destOrd="1" presId="urn:microsoft.com/office/officeart/2005/8/layout/hProcess6"/>
    <dgm:cxn modelId="{CD882D80-47D3-44FC-87B9-7FEB734DAD9C}" type="presOf" srcId="{B065BE25-D3C6-4719-A339-A1C86C020152}" destId="{E99C7DAE-97C9-4B1C-86CC-328ECB049FD9}" srcOrd="0" destOrd="0" presId="urn:microsoft.com/office/officeart/2005/8/layout/hProcess6"/>
    <dgm:cxn modelId="{527B9C39-B80F-4029-9C57-23B47E83662A}" srcId="{5BFE1BB1-9E59-4A2A-A9A7-7B3E2E320698}" destId="{6019A7C5-8944-4946-B08C-D5031F36F6C6}" srcOrd="4" destOrd="0" parTransId="{D08587CE-4B19-4945-8313-D82E32DFBE9D}" sibTransId="{5794AC7D-7BBD-44F3-B549-2D03935935C6}"/>
    <dgm:cxn modelId="{7A04485F-9355-4500-A72D-4B8F76DE15E8}" type="presOf" srcId="{8AE9B39F-3C28-4056-AD89-4ABDF4B32094}" destId="{42E77DAA-363D-48A5-AF32-DA4617373FE0}" srcOrd="0" destOrd="0" presId="urn:microsoft.com/office/officeart/2005/8/layout/hProcess6"/>
    <dgm:cxn modelId="{05221D92-757F-4CE2-A4C8-3431E172C525}" type="presOf" srcId="{60114E5B-1EEF-4518-B275-41E7D4AC3C93}" destId="{79138BC9-30B7-4753-B041-4D2A5F468AF5}" srcOrd="1" destOrd="0" presId="urn:microsoft.com/office/officeart/2005/8/layout/hProcess6"/>
    <dgm:cxn modelId="{BA7B79AA-A37F-4CBA-8EFD-7EF26FD293B3}" type="presOf" srcId="{6019A7C5-8944-4946-B08C-D5031F36F6C6}" destId="{99B3DA44-DA21-4B8F-9346-2935340576A8}" srcOrd="0" destOrd="0" presId="urn:microsoft.com/office/officeart/2005/8/layout/hProcess6"/>
    <dgm:cxn modelId="{CA813C08-F5EF-40DC-A90E-4899517730AB}" type="presOf" srcId="{321A1F09-8BD2-409B-A607-DC6E4C11ACD2}" destId="{346385F4-E566-4C5C-B78B-61A125C30016}" srcOrd="0" destOrd="0" presId="urn:microsoft.com/office/officeart/2005/8/layout/hProcess6"/>
    <dgm:cxn modelId="{D2EB908C-595A-471D-AE5A-B0D4E6E2E935}" srcId="{27E912E7-3D3F-4392-BA36-1EC3CF1AE7DF}" destId="{EAC0E692-1468-417D-AE15-430DE9C0286E}" srcOrd="1" destOrd="0" parTransId="{20EFADD8-52FD-4234-A865-746B3AE931D8}" sibTransId="{993E1A07-9EE7-4BB9-953A-58BC399ECF09}"/>
    <dgm:cxn modelId="{E52B8581-6EAE-45D8-BDD4-82DD0EA66D0A}" srcId="{8AE9B39F-3C28-4056-AD89-4ABDF4B32094}" destId="{E7F9CF96-6744-4B8A-ADDB-B019897B0A06}" srcOrd="1" destOrd="0" parTransId="{8538049E-355E-4DB0-A8E2-91607637C567}" sibTransId="{0BC555BC-55D5-4C07-841C-EB382D5813D5}"/>
    <dgm:cxn modelId="{A2E9FA36-125A-4703-8763-E98D4A3BBACF}" srcId="{27E912E7-3D3F-4392-BA36-1EC3CF1AE7DF}" destId="{DB23B40B-5045-460E-A819-F2D403627E73}" srcOrd="0" destOrd="0" parTransId="{43E6CDF2-627F-4937-8092-01E0BF7EE8B7}" sibTransId="{0F54B530-999B-4416-A4C3-01AE03AE015C}"/>
    <dgm:cxn modelId="{55AC7FE1-C322-4F17-AD93-9F891F8FCE02}" type="presOf" srcId="{6E2C3056-A42F-4271-A7A9-3C43AB0AFA7F}" destId="{0FB59FC9-C78A-49CD-B207-6D4FCF40366D}" srcOrd="0" destOrd="0" presId="urn:microsoft.com/office/officeart/2005/8/layout/hProcess6"/>
    <dgm:cxn modelId="{FD61D6FB-A482-4CDE-BF65-1D0823BA7F30}" type="presOf" srcId="{EAC0E692-1468-417D-AE15-430DE9C0286E}" destId="{40DA27A9-DF59-4133-BCAE-63009DF4697A}" srcOrd="0" destOrd="1" presId="urn:microsoft.com/office/officeart/2005/8/layout/hProcess6"/>
    <dgm:cxn modelId="{4E95112D-6F54-4F2A-BC2E-9BC7A59D3F97}" type="presOf" srcId="{E7F9CF96-6744-4B8A-ADDB-B019897B0A06}" destId="{6E803ECF-384B-4190-A6AB-C5180440F8E4}" srcOrd="0" destOrd="1" presId="urn:microsoft.com/office/officeart/2005/8/layout/hProcess6"/>
    <dgm:cxn modelId="{FD8FB355-67A9-446F-BC41-18FFCAB45F23}" type="presOf" srcId="{E4DD7306-B006-46E2-895A-9FC8B92B8D5C}" destId="{D58C8B27-6D96-40DE-8B2E-00B83994C20A}" srcOrd="1" destOrd="1" presId="urn:microsoft.com/office/officeart/2005/8/layout/hProcess6"/>
    <dgm:cxn modelId="{D6B0F9FA-8F68-4DDE-AEC5-996997D03719}" type="presOf" srcId="{60114E5B-1EEF-4518-B275-41E7D4AC3C93}" destId="{81688724-BA37-4DF0-BFA1-FF8F28F1651C}" srcOrd="0" destOrd="0" presId="urn:microsoft.com/office/officeart/2005/8/layout/hProcess6"/>
    <dgm:cxn modelId="{F1F2902B-8780-47B9-A107-E678648562D0}" srcId="{5BFE1BB1-9E59-4A2A-A9A7-7B3E2E320698}" destId="{321A1F09-8BD2-409B-A607-DC6E4C11ACD2}" srcOrd="2" destOrd="0" parTransId="{A9ACE94C-E249-4142-B03F-78B31C6D2492}" sibTransId="{DF8F7511-87EF-4038-B71D-41D86E2F59F3}"/>
    <dgm:cxn modelId="{F2C1436E-15FF-4913-987E-7158CCA778A4}" type="presOf" srcId="{6E2C3056-A42F-4271-A7A9-3C43AB0AFA7F}" destId="{BDD5B641-B297-4328-878C-00E4DE9EED75}" srcOrd="1" destOrd="0" presId="urn:microsoft.com/office/officeart/2005/8/layout/hProcess6"/>
    <dgm:cxn modelId="{AD581A39-31AA-44DC-91D0-73FD0EA861D9}" srcId="{321A1F09-8BD2-409B-A607-DC6E4C11ACD2}" destId="{6E2C3056-A42F-4271-A7A9-3C43AB0AFA7F}" srcOrd="0" destOrd="0" parTransId="{B35BDB13-A24D-4D99-A351-0CE101C363B7}" sibTransId="{51C73175-7AC3-4241-823B-6F6EC1F20528}"/>
    <dgm:cxn modelId="{A48F8B85-FCA6-4027-9047-9AA2C3FEEE09}" type="presOf" srcId="{EAC0E692-1468-417D-AE15-430DE9C0286E}" destId="{450E98AB-B01B-41A6-A9E8-FCF9C33965E6}" srcOrd="1" destOrd="1" presId="urn:microsoft.com/office/officeart/2005/8/layout/hProcess6"/>
    <dgm:cxn modelId="{74390815-D1A6-4504-A9C6-47A2C7C90A22}" type="presOf" srcId="{AE1B4DFA-9544-4753-8244-401CD2ECE38D}" destId="{3CDF4AA1-1592-4C07-9505-76379A40B0D3}" srcOrd="1" destOrd="0" presId="urn:microsoft.com/office/officeart/2005/8/layout/hProcess6"/>
    <dgm:cxn modelId="{D1C3049D-630D-4E21-B09E-86416FB43B29}" type="presOf" srcId="{E7F9CF96-6744-4B8A-ADDB-B019897B0A06}" destId="{3CDF4AA1-1592-4C07-9505-76379A40B0D3}" srcOrd="1" destOrd="1" presId="urn:microsoft.com/office/officeart/2005/8/layout/hProcess6"/>
    <dgm:cxn modelId="{5DF3AFBA-208B-48E1-8FC3-5697932BFF66}" type="presOf" srcId="{DB23B40B-5045-460E-A819-F2D403627E73}" destId="{40DA27A9-DF59-4133-BCAE-63009DF4697A}" srcOrd="0" destOrd="0" presId="urn:microsoft.com/office/officeart/2005/8/layout/hProcess6"/>
    <dgm:cxn modelId="{3A3D67C7-2E42-44CA-BC76-A3FA89CCF3BD}" type="presOf" srcId="{E4DD7306-B006-46E2-895A-9FC8B92B8D5C}" destId="{7AE32246-C87C-4790-8A67-27F5B4923BCE}" srcOrd="0" destOrd="1" presId="urn:microsoft.com/office/officeart/2005/8/layout/hProcess6"/>
    <dgm:cxn modelId="{138C27B1-956C-4F0A-A39A-BCFC014721C9}" type="presOf" srcId="{F507DCFA-55C9-417F-999F-C8F025784C81}" destId="{0FB59FC9-C78A-49CD-B207-6D4FCF40366D}" srcOrd="0" destOrd="1" presId="urn:microsoft.com/office/officeart/2005/8/layout/hProcess6"/>
    <dgm:cxn modelId="{00CE9870-2FDC-4DA0-A9AB-4277EA37EF66}" type="presOf" srcId="{DB23B40B-5045-460E-A819-F2D403627E73}" destId="{450E98AB-B01B-41A6-A9E8-FCF9C33965E6}" srcOrd="1" destOrd="0" presId="urn:microsoft.com/office/officeart/2005/8/layout/hProcess6"/>
    <dgm:cxn modelId="{94A6ECB8-F42A-40A2-A560-3E0BE94B7AC9}" type="presOf" srcId="{AEF5E0DF-DA10-4B1A-8FC2-4C0A2B04674B}" destId="{79138BC9-30B7-4753-B041-4D2A5F468AF5}" srcOrd="1" destOrd="1" presId="urn:microsoft.com/office/officeart/2005/8/layout/hProcess6"/>
    <dgm:cxn modelId="{75305149-9448-4376-844E-F4D7BFDA94BB}" type="presOf" srcId="{27E912E7-3D3F-4392-BA36-1EC3CF1AE7DF}" destId="{E37DAF82-09B4-4040-B720-D6772A8621D0}" srcOrd="0" destOrd="0" presId="urn:microsoft.com/office/officeart/2005/8/layout/hProcess6"/>
    <dgm:cxn modelId="{4717E043-E7D5-43FF-9670-0973990CBA17}" srcId="{321A1F09-8BD2-409B-A607-DC6E4C11ACD2}" destId="{F507DCFA-55C9-417F-999F-C8F025784C81}" srcOrd="1" destOrd="0" parTransId="{9ABBAD95-2AA6-4603-B721-307657B52272}" sibTransId="{A00CC549-A35E-4D3A-8AB7-A45A5F254C0D}"/>
    <dgm:cxn modelId="{58DA0D4B-87FE-4D13-BBE3-A122F58541AC}" type="presOf" srcId="{AE1B4DFA-9544-4753-8244-401CD2ECE38D}" destId="{6E803ECF-384B-4190-A6AB-C5180440F8E4}" srcOrd="0" destOrd="0" presId="urn:microsoft.com/office/officeart/2005/8/layout/hProcess6"/>
    <dgm:cxn modelId="{80B89380-C7BF-44D0-B2CD-419F92A9CE5B}" type="presOf" srcId="{F507DCFA-55C9-417F-999F-C8F025784C81}" destId="{BDD5B641-B297-4328-878C-00E4DE9EED75}" srcOrd="1" destOrd="1" presId="urn:microsoft.com/office/officeart/2005/8/layout/hProcess6"/>
    <dgm:cxn modelId="{F5FE87F5-EAF8-413E-B60A-32E52163399E}" type="presParOf" srcId="{5992A788-4DD4-4D6A-A1A7-93C35A023A09}" destId="{E2E4C72A-BBC3-4084-B2E1-A64F2FB899CE}" srcOrd="0" destOrd="0" presId="urn:microsoft.com/office/officeart/2005/8/layout/hProcess6"/>
    <dgm:cxn modelId="{5F7EBE23-7B3C-469F-B1FB-4A4839E1F897}" type="presParOf" srcId="{E2E4C72A-BBC3-4084-B2E1-A64F2FB899CE}" destId="{F3E72E27-E97B-4677-ABEC-AFA83C2859E0}" srcOrd="0" destOrd="0" presId="urn:microsoft.com/office/officeart/2005/8/layout/hProcess6"/>
    <dgm:cxn modelId="{6B4555B8-8425-4C23-ACC5-E417EAD686F4}" type="presParOf" srcId="{E2E4C72A-BBC3-4084-B2E1-A64F2FB899CE}" destId="{81688724-BA37-4DF0-BFA1-FF8F28F1651C}" srcOrd="1" destOrd="0" presId="urn:microsoft.com/office/officeart/2005/8/layout/hProcess6"/>
    <dgm:cxn modelId="{A7B5233B-AFFD-4975-AFF4-52E6A0287895}" type="presParOf" srcId="{E2E4C72A-BBC3-4084-B2E1-A64F2FB899CE}" destId="{79138BC9-30B7-4753-B041-4D2A5F468AF5}" srcOrd="2" destOrd="0" presId="urn:microsoft.com/office/officeart/2005/8/layout/hProcess6"/>
    <dgm:cxn modelId="{7C870537-D8EC-47BA-A903-E06253848E1A}" type="presParOf" srcId="{E2E4C72A-BBC3-4084-B2E1-A64F2FB899CE}" destId="{E99C7DAE-97C9-4B1C-86CC-328ECB049FD9}" srcOrd="3" destOrd="0" presId="urn:microsoft.com/office/officeart/2005/8/layout/hProcess6"/>
    <dgm:cxn modelId="{C1A9B944-2B4C-4883-9D19-EDBF6535A62F}" type="presParOf" srcId="{5992A788-4DD4-4D6A-A1A7-93C35A023A09}" destId="{D2BEA99B-D331-4D06-8E5D-0D02FB259821}" srcOrd="1" destOrd="0" presId="urn:microsoft.com/office/officeart/2005/8/layout/hProcess6"/>
    <dgm:cxn modelId="{DF8E2D15-1D4A-4D31-B8B9-CD0D32124966}" type="presParOf" srcId="{5992A788-4DD4-4D6A-A1A7-93C35A023A09}" destId="{2A5B9612-1AAE-4FC3-86A8-D0F7015433B8}" srcOrd="2" destOrd="0" presId="urn:microsoft.com/office/officeart/2005/8/layout/hProcess6"/>
    <dgm:cxn modelId="{40F9E382-6E23-4359-8EE0-1DDED33B2BF3}" type="presParOf" srcId="{2A5B9612-1AAE-4FC3-86A8-D0F7015433B8}" destId="{B6B8002C-7FEF-49B6-856D-5FCB7451298B}" srcOrd="0" destOrd="0" presId="urn:microsoft.com/office/officeart/2005/8/layout/hProcess6"/>
    <dgm:cxn modelId="{120727B1-A32C-400C-AB61-310823611110}" type="presParOf" srcId="{2A5B9612-1AAE-4FC3-86A8-D0F7015433B8}" destId="{6E803ECF-384B-4190-A6AB-C5180440F8E4}" srcOrd="1" destOrd="0" presId="urn:microsoft.com/office/officeart/2005/8/layout/hProcess6"/>
    <dgm:cxn modelId="{A13D13FF-4A9C-4E36-BF6A-6DE5F9DEEB7A}" type="presParOf" srcId="{2A5B9612-1AAE-4FC3-86A8-D0F7015433B8}" destId="{3CDF4AA1-1592-4C07-9505-76379A40B0D3}" srcOrd="2" destOrd="0" presId="urn:microsoft.com/office/officeart/2005/8/layout/hProcess6"/>
    <dgm:cxn modelId="{00ABC9DE-4078-4B9A-A853-DFE9BF7F8D39}" type="presParOf" srcId="{2A5B9612-1AAE-4FC3-86A8-D0F7015433B8}" destId="{42E77DAA-363D-48A5-AF32-DA4617373FE0}" srcOrd="3" destOrd="0" presId="urn:microsoft.com/office/officeart/2005/8/layout/hProcess6"/>
    <dgm:cxn modelId="{9F260D5E-17DE-4B70-89EA-2602DD6F8908}" type="presParOf" srcId="{5992A788-4DD4-4D6A-A1A7-93C35A023A09}" destId="{F43DA732-0DA1-438C-8247-CEAA09F41D2D}" srcOrd="3" destOrd="0" presId="urn:microsoft.com/office/officeart/2005/8/layout/hProcess6"/>
    <dgm:cxn modelId="{49744613-882B-4076-98EF-101727947BF7}" type="presParOf" srcId="{5992A788-4DD4-4D6A-A1A7-93C35A023A09}" destId="{FC3D15D4-96B1-42FC-9091-6F5E98CF3739}" srcOrd="4" destOrd="0" presId="urn:microsoft.com/office/officeart/2005/8/layout/hProcess6"/>
    <dgm:cxn modelId="{684093DB-68DC-4F01-94A5-F690DF6001E8}" type="presParOf" srcId="{FC3D15D4-96B1-42FC-9091-6F5E98CF3739}" destId="{BC84E0E4-3262-4B54-917E-A7DC5597D631}" srcOrd="0" destOrd="0" presId="urn:microsoft.com/office/officeart/2005/8/layout/hProcess6"/>
    <dgm:cxn modelId="{2F595112-3BCF-4CC4-885A-9EABEDDC6CB1}" type="presParOf" srcId="{FC3D15D4-96B1-42FC-9091-6F5E98CF3739}" destId="{0FB59FC9-C78A-49CD-B207-6D4FCF40366D}" srcOrd="1" destOrd="0" presId="urn:microsoft.com/office/officeart/2005/8/layout/hProcess6"/>
    <dgm:cxn modelId="{60B97A85-E4F9-43D1-8CB0-A18EBCF82EF7}" type="presParOf" srcId="{FC3D15D4-96B1-42FC-9091-6F5E98CF3739}" destId="{BDD5B641-B297-4328-878C-00E4DE9EED75}" srcOrd="2" destOrd="0" presId="urn:microsoft.com/office/officeart/2005/8/layout/hProcess6"/>
    <dgm:cxn modelId="{47A6514A-D82D-4E8A-A679-1EE9C6A30560}" type="presParOf" srcId="{FC3D15D4-96B1-42FC-9091-6F5E98CF3739}" destId="{346385F4-E566-4C5C-B78B-61A125C30016}" srcOrd="3" destOrd="0" presId="urn:microsoft.com/office/officeart/2005/8/layout/hProcess6"/>
    <dgm:cxn modelId="{7F392090-53E6-4254-8689-0BDB23335640}" type="presParOf" srcId="{5992A788-4DD4-4D6A-A1A7-93C35A023A09}" destId="{9DF47AB8-3078-451F-A03F-8EE52558752E}" srcOrd="5" destOrd="0" presId="urn:microsoft.com/office/officeart/2005/8/layout/hProcess6"/>
    <dgm:cxn modelId="{71376BCC-1124-490C-837F-F92D9501987C}" type="presParOf" srcId="{5992A788-4DD4-4D6A-A1A7-93C35A023A09}" destId="{F8470075-112C-4A85-8632-F1B24A4AA2B2}" srcOrd="6" destOrd="0" presId="urn:microsoft.com/office/officeart/2005/8/layout/hProcess6"/>
    <dgm:cxn modelId="{9C55AD66-69A6-46DF-B6E5-4A0D07BD2FAB}" type="presParOf" srcId="{F8470075-112C-4A85-8632-F1B24A4AA2B2}" destId="{EEDCFEF8-4F70-4898-8E95-1752FCCBAE00}" srcOrd="0" destOrd="0" presId="urn:microsoft.com/office/officeart/2005/8/layout/hProcess6"/>
    <dgm:cxn modelId="{9BB01E18-6393-408C-8060-312300DF0A64}" type="presParOf" srcId="{F8470075-112C-4A85-8632-F1B24A4AA2B2}" destId="{40DA27A9-DF59-4133-BCAE-63009DF4697A}" srcOrd="1" destOrd="0" presId="urn:microsoft.com/office/officeart/2005/8/layout/hProcess6"/>
    <dgm:cxn modelId="{FFE0E13F-052E-4154-9B0B-2BA18771AD6D}" type="presParOf" srcId="{F8470075-112C-4A85-8632-F1B24A4AA2B2}" destId="{450E98AB-B01B-41A6-A9E8-FCF9C33965E6}" srcOrd="2" destOrd="0" presId="urn:microsoft.com/office/officeart/2005/8/layout/hProcess6"/>
    <dgm:cxn modelId="{FBB70872-5D4C-4386-A02E-BA5F4DCC869E}" type="presParOf" srcId="{F8470075-112C-4A85-8632-F1B24A4AA2B2}" destId="{E37DAF82-09B4-4040-B720-D6772A8621D0}" srcOrd="3" destOrd="0" presId="urn:microsoft.com/office/officeart/2005/8/layout/hProcess6"/>
    <dgm:cxn modelId="{4B4F49D3-4C78-44D4-B144-BABEBF8E8CCC}" type="presParOf" srcId="{5992A788-4DD4-4D6A-A1A7-93C35A023A09}" destId="{84A724E4-1A7A-4290-9A2A-B5CE76C8A4FC}" srcOrd="7" destOrd="0" presId="urn:microsoft.com/office/officeart/2005/8/layout/hProcess6"/>
    <dgm:cxn modelId="{423FD930-9DDD-4CAE-83D2-269C7911D6E2}" type="presParOf" srcId="{5992A788-4DD4-4D6A-A1A7-93C35A023A09}" destId="{3DE99489-FD8B-485E-9C9D-8F4E22E14023}" srcOrd="8" destOrd="0" presId="urn:microsoft.com/office/officeart/2005/8/layout/hProcess6"/>
    <dgm:cxn modelId="{5C12BD4D-34CD-4091-831A-70C902A0435C}" type="presParOf" srcId="{3DE99489-FD8B-485E-9C9D-8F4E22E14023}" destId="{4F94AA43-5445-4CFD-9B29-9F689917C222}" srcOrd="0" destOrd="0" presId="urn:microsoft.com/office/officeart/2005/8/layout/hProcess6"/>
    <dgm:cxn modelId="{0B19634E-84FA-42EB-9CAE-E12AD32E470A}" type="presParOf" srcId="{3DE99489-FD8B-485E-9C9D-8F4E22E14023}" destId="{7AE32246-C87C-4790-8A67-27F5B4923BCE}" srcOrd="1" destOrd="0" presId="urn:microsoft.com/office/officeart/2005/8/layout/hProcess6"/>
    <dgm:cxn modelId="{6052A13F-E5D4-4081-BED9-3B497A251215}" type="presParOf" srcId="{3DE99489-FD8B-485E-9C9D-8F4E22E14023}" destId="{D58C8B27-6D96-40DE-8B2E-00B83994C20A}" srcOrd="2" destOrd="0" presId="urn:microsoft.com/office/officeart/2005/8/layout/hProcess6"/>
    <dgm:cxn modelId="{03DBEB97-BAAF-4A9A-A274-3A0E25E7E98B}" type="presParOf" srcId="{3DE99489-FD8B-485E-9C9D-8F4E22E14023}" destId="{99B3DA44-DA21-4B8F-9346-2935340576A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3D558-DB66-410B-A6D0-EAE01DEF13B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0445A8D-CEBC-4AFB-BC40-BC7956733237}">
      <dgm:prSet phldrT="[Tekst]"/>
      <dgm:spPr/>
      <dgm:t>
        <a:bodyPr/>
        <a:lstStyle/>
        <a:p>
          <a:r>
            <a:rPr lang="nl-NL" dirty="0" smtClean="0"/>
            <a:t>Website</a:t>
          </a:r>
          <a:endParaRPr lang="nl-NL" dirty="0"/>
        </a:p>
      </dgm:t>
    </dgm:pt>
    <dgm:pt modelId="{9A9E560A-9188-42EE-BCE1-952466CCF31C}" type="parTrans" cxnId="{90145C75-7C74-495D-9CE9-7F70CEF8225E}">
      <dgm:prSet/>
      <dgm:spPr/>
      <dgm:t>
        <a:bodyPr/>
        <a:lstStyle/>
        <a:p>
          <a:endParaRPr lang="nl-NL"/>
        </a:p>
      </dgm:t>
    </dgm:pt>
    <dgm:pt modelId="{41E7BC8F-FAA4-4702-8005-F9E19027DB18}" type="sibTrans" cxnId="{90145C75-7C74-495D-9CE9-7F70CEF8225E}">
      <dgm:prSet/>
      <dgm:spPr/>
      <dgm:t>
        <a:bodyPr/>
        <a:lstStyle/>
        <a:p>
          <a:endParaRPr lang="nl-NL"/>
        </a:p>
      </dgm:t>
    </dgm:pt>
    <dgm:pt modelId="{204FEA9C-3749-4607-8532-F9019C46DFA9}">
      <dgm:prSet phldrT="[Tekst]"/>
      <dgm:spPr/>
      <dgm:t>
        <a:bodyPr/>
        <a:lstStyle/>
        <a:p>
          <a:r>
            <a:rPr lang="nl-NL" dirty="0" smtClean="0"/>
            <a:t>Webshop</a:t>
          </a:r>
          <a:endParaRPr lang="nl-NL" dirty="0"/>
        </a:p>
      </dgm:t>
    </dgm:pt>
    <dgm:pt modelId="{5294A410-BAC3-44CF-B1ED-7B363657D9A5}" type="parTrans" cxnId="{725E786B-8641-4CCC-9E62-3358BEBD291A}">
      <dgm:prSet/>
      <dgm:spPr/>
      <dgm:t>
        <a:bodyPr/>
        <a:lstStyle/>
        <a:p>
          <a:endParaRPr lang="nl-NL"/>
        </a:p>
      </dgm:t>
    </dgm:pt>
    <dgm:pt modelId="{D7131884-80D0-423A-A0CA-73230FA2AE7C}" type="sibTrans" cxnId="{725E786B-8641-4CCC-9E62-3358BEBD291A}">
      <dgm:prSet/>
      <dgm:spPr/>
      <dgm:t>
        <a:bodyPr/>
        <a:lstStyle/>
        <a:p>
          <a:endParaRPr lang="nl-NL"/>
        </a:p>
      </dgm:t>
    </dgm:pt>
    <dgm:pt modelId="{C91E7EAA-C97D-4310-845C-00DB9313D61E}">
      <dgm:prSet phldrT="[Tekst]"/>
      <dgm:spPr/>
      <dgm:t>
        <a:bodyPr/>
        <a:lstStyle/>
        <a:p>
          <a:r>
            <a:rPr lang="nl-NL" dirty="0" smtClean="0"/>
            <a:t>CRM</a:t>
          </a:r>
          <a:endParaRPr lang="nl-NL" dirty="0"/>
        </a:p>
      </dgm:t>
    </dgm:pt>
    <dgm:pt modelId="{BFFE9F89-64C6-4B46-B0D0-C03C9124B1D9}" type="parTrans" cxnId="{F19023F0-1C51-4428-B750-326269C69C90}">
      <dgm:prSet/>
      <dgm:spPr/>
      <dgm:t>
        <a:bodyPr/>
        <a:lstStyle/>
        <a:p>
          <a:endParaRPr lang="nl-NL"/>
        </a:p>
      </dgm:t>
    </dgm:pt>
    <dgm:pt modelId="{E77E9F25-395F-49DD-896E-70CA9E58E9D7}" type="sibTrans" cxnId="{F19023F0-1C51-4428-B750-326269C69C90}">
      <dgm:prSet/>
      <dgm:spPr/>
      <dgm:t>
        <a:bodyPr/>
        <a:lstStyle/>
        <a:p>
          <a:endParaRPr lang="nl-NL"/>
        </a:p>
      </dgm:t>
    </dgm:pt>
    <dgm:pt modelId="{1DA36EA2-5CD8-45E0-BEC4-72A4787B5355}">
      <dgm:prSet phldrT="[Tekst]"/>
      <dgm:spPr/>
      <dgm:t>
        <a:bodyPr/>
        <a:lstStyle/>
        <a:p>
          <a:r>
            <a:rPr lang="nl-NL" dirty="0" smtClean="0"/>
            <a:t>Vrijwilligersportaal</a:t>
          </a:r>
          <a:endParaRPr lang="nl-NL" dirty="0"/>
        </a:p>
      </dgm:t>
    </dgm:pt>
    <dgm:pt modelId="{89335695-6198-4C7A-AB31-8ECA4F883C0D}" type="parTrans" cxnId="{5051D11E-46B9-4105-8BAF-6597BDF36A5D}">
      <dgm:prSet/>
      <dgm:spPr/>
      <dgm:t>
        <a:bodyPr/>
        <a:lstStyle/>
        <a:p>
          <a:endParaRPr lang="nl-NL"/>
        </a:p>
      </dgm:t>
    </dgm:pt>
    <dgm:pt modelId="{24830F55-08DA-4231-BFD8-6A8D2CDEE45F}" type="sibTrans" cxnId="{5051D11E-46B9-4105-8BAF-6597BDF36A5D}">
      <dgm:prSet/>
      <dgm:spPr/>
      <dgm:t>
        <a:bodyPr/>
        <a:lstStyle/>
        <a:p>
          <a:endParaRPr lang="nl-NL"/>
        </a:p>
      </dgm:t>
    </dgm:pt>
    <dgm:pt modelId="{1FADC8CB-26BF-4EB9-A14F-1CA2805B86C8}" type="pres">
      <dgm:prSet presAssocID="{08F3D558-DB66-410B-A6D0-EAE01DEF13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8D71EA5-95A9-4B7E-ACE6-23BE8E21F3B1}" type="pres">
      <dgm:prSet presAssocID="{F0445A8D-CEBC-4AFB-BC40-BC7956733237}" presName="dummy" presStyleCnt="0"/>
      <dgm:spPr/>
    </dgm:pt>
    <dgm:pt modelId="{1F1DB4AA-D466-4E10-B26F-8672567B26CD}" type="pres">
      <dgm:prSet presAssocID="{F0445A8D-CEBC-4AFB-BC40-BC795673323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7486FB-6EAE-4F62-979E-9A03D759AD84}" type="pres">
      <dgm:prSet presAssocID="{41E7BC8F-FAA4-4702-8005-F9E19027DB18}" presName="sibTrans" presStyleLbl="node1" presStyleIdx="0" presStyleCnt="4"/>
      <dgm:spPr/>
      <dgm:t>
        <a:bodyPr/>
        <a:lstStyle/>
        <a:p>
          <a:endParaRPr lang="nl-NL"/>
        </a:p>
      </dgm:t>
    </dgm:pt>
    <dgm:pt modelId="{50C405BD-4EA9-415D-9B60-6148E28F6993}" type="pres">
      <dgm:prSet presAssocID="{204FEA9C-3749-4607-8532-F9019C46DFA9}" presName="dummy" presStyleCnt="0"/>
      <dgm:spPr/>
    </dgm:pt>
    <dgm:pt modelId="{D325E81B-7929-4737-934A-DB24CC824314}" type="pres">
      <dgm:prSet presAssocID="{204FEA9C-3749-4607-8532-F9019C46DFA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903A66-5A94-4E4D-8DBF-E8EC651AF9F7}" type="pres">
      <dgm:prSet presAssocID="{D7131884-80D0-423A-A0CA-73230FA2AE7C}" presName="sibTrans" presStyleLbl="node1" presStyleIdx="1" presStyleCnt="4"/>
      <dgm:spPr/>
      <dgm:t>
        <a:bodyPr/>
        <a:lstStyle/>
        <a:p>
          <a:endParaRPr lang="nl-NL"/>
        </a:p>
      </dgm:t>
    </dgm:pt>
    <dgm:pt modelId="{F3D78628-D708-4853-B1E0-DE8BC2FEE635}" type="pres">
      <dgm:prSet presAssocID="{C91E7EAA-C97D-4310-845C-00DB9313D61E}" presName="dummy" presStyleCnt="0"/>
      <dgm:spPr/>
    </dgm:pt>
    <dgm:pt modelId="{10C43BD7-83E0-4D3D-85E0-AED7F7F2252E}" type="pres">
      <dgm:prSet presAssocID="{C91E7EAA-C97D-4310-845C-00DB9313D61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8F117D-01AE-43EB-B188-732852624AB5}" type="pres">
      <dgm:prSet presAssocID="{E77E9F25-395F-49DD-896E-70CA9E58E9D7}" presName="sibTrans" presStyleLbl="node1" presStyleIdx="2" presStyleCnt="4"/>
      <dgm:spPr/>
      <dgm:t>
        <a:bodyPr/>
        <a:lstStyle/>
        <a:p>
          <a:endParaRPr lang="nl-NL"/>
        </a:p>
      </dgm:t>
    </dgm:pt>
    <dgm:pt modelId="{0192AF5C-FD04-44CA-B5C0-FBDB662E32C9}" type="pres">
      <dgm:prSet presAssocID="{1DA36EA2-5CD8-45E0-BEC4-72A4787B5355}" presName="dummy" presStyleCnt="0"/>
      <dgm:spPr/>
    </dgm:pt>
    <dgm:pt modelId="{8CC93CC0-3934-4CB7-82C6-9320E5AC2B16}" type="pres">
      <dgm:prSet presAssocID="{1DA36EA2-5CD8-45E0-BEC4-72A4787B535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27862F-E5D2-4525-BC04-30E297D5E99F}" type="pres">
      <dgm:prSet presAssocID="{24830F55-08DA-4231-BFD8-6A8D2CDEE45F}" presName="sibTrans" presStyleLbl="node1" presStyleIdx="3" presStyleCnt="4"/>
      <dgm:spPr/>
      <dgm:t>
        <a:bodyPr/>
        <a:lstStyle/>
        <a:p>
          <a:endParaRPr lang="nl-NL"/>
        </a:p>
      </dgm:t>
    </dgm:pt>
  </dgm:ptLst>
  <dgm:cxnLst>
    <dgm:cxn modelId="{B67F165C-EDFA-4160-A2E8-58C2089D7501}" type="presOf" srcId="{08F3D558-DB66-410B-A6D0-EAE01DEF13B1}" destId="{1FADC8CB-26BF-4EB9-A14F-1CA2805B86C8}" srcOrd="0" destOrd="0" presId="urn:microsoft.com/office/officeart/2005/8/layout/cycle1"/>
    <dgm:cxn modelId="{8E48F764-FCF4-413C-9CEE-EB7CFB51365D}" type="presOf" srcId="{204FEA9C-3749-4607-8532-F9019C46DFA9}" destId="{D325E81B-7929-4737-934A-DB24CC824314}" srcOrd="0" destOrd="0" presId="urn:microsoft.com/office/officeart/2005/8/layout/cycle1"/>
    <dgm:cxn modelId="{994A2115-27DE-4D15-980E-842C1E9FF82C}" type="presOf" srcId="{E77E9F25-395F-49DD-896E-70CA9E58E9D7}" destId="{608F117D-01AE-43EB-B188-732852624AB5}" srcOrd="0" destOrd="0" presId="urn:microsoft.com/office/officeart/2005/8/layout/cycle1"/>
    <dgm:cxn modelId="{D5AE2FAC-FF55-4A31-9C3A-40248EB92044}" type="presOf" srcId="{1DA36EA2-5CD8-45E0-BEC4-72A4787B5355}" destId="{8CC93CC0-3934-4CB7-82C6-9320E5AC2B16}" srcOrd="0" destOrd="0" presId="urn:microsoft.com/office/officeart/2005/8/layout/cycle1"/>
    <dgm:cxn modelId="{81F7C6F4-8464-4E8B-A9AF-FD58EEAF049D}" type="presOf" srcId="{41E7BC8F-FAA4-4702-8005-F9E19027DB18}" destId="{897486FB-6EAE-4F62-979E-9A03D759AD84}" srcOrd="0" destOrd="0" presId="urn:microsoft.com/office/officeart/2005/8/layout/cycle1"/>
    <dgm:cxn modelId="{725E786B-8641-4CCC-9E62-3358BEBD291A}" srcId="{08F3D558-DB66-410B-A6D0-EAE01DEF13B1}" destId="{204FEA9C-3749-4607-8532-F9019C46DFA9}" srcOrd="1" destOrd="0" parTransId="{5294A410-BAC3-44CF-B1ED-7B363657D9A5}" sibTransId="{D7131884-80D0-423A-A0CA-73230FA2AE7C}"/>
    <dgm:cxn modelId="{41586EC3-55A4-43E9-9201-5641D4F370B2}" type="presOf" srcId="{D7131884-80D0-423A-A0CA-73230FA2AE7C}" destId="{EF903A66-5A94-4E4D-8DBF-E8EC651AF9F7}" srcOrd="0" destOrd="0" presId="urn:microsoft.com/office/officeart/2005/8/layout/cycle1"/>
    <dgm:cxn modelId="{90145C75-7C74-495D-9CE9-7F70CEF8225E}" srcId="{08F3D558-DB66-410B-A6D0-EAE01DEF13B1}" destId="{F0445A8D-CEBC-4AFB-BC40-BC7956733237}" srcOrd="0" destOrd="0" parTransId="{9A9E560A-9188-42EE-BCE1-952466CCF31C}" sibTransId="{41E7BC8F-FAA4-4702-8005-F9E19027DB18}"/>
    <dgm:cxn modelId="{F19023F0-1C51-4428-B750-326269C69C90}" srcId="{08F3D558-DB66-410B-A6D0-EAE01DEF13B1}" destId="{C91E7EAA-C97D-4310-845C-00DB9313D61E}" srcOrd="2" destOrd="0" parTransId="{BFFE9F89-64C6-4B46-B0D0-C03C9124B1D9}" sibTransId="{E77E9F25-395F-49DD-896E-70CA9E58E9D7}"/>
    <dgm:cxn modelId="{5051D11E-46B9-4105-8BAF-6597BDF36A5D}" srcId="{08F3D558-DB66-410B-A6D0-EAE01DEF13B1}" destId="{1DA36EA2-5CD8-45E0-BEC4-72A4787B5355}" srcOrd="3" destOrd="0" parTransId="{89335695-6198-4C7A-AB31-8ECA4F883C0D}" sibTransId="{24830F55-08DA-4231-BFD8-6A8D2CDEE45F}"/>
    <dgm:cxn modelId="{E13378E6-26F7-41D6-8C70-200EB87BAE87}" type="presOf" srcId="{24830F55-08DA-4231-BFD8-6A8D2CDEE45F}" destId="{D527862F-E5D2-4525-BC04-30E297D5E99F}" srcOrd="0" destOrd="0" presId="urn:microsoft.com/office/officeart/2005/8/layout/cycle1"/>
    <dgm:cxn modelId="{B93B941E-2651-45FF-911B-39147ADEF3DB}" type="presOf" srcId="{C91E7EAA-C97D-4310-845C-00DB9313D61E}" destId="{10C43BD7-83E0-4D3D-85E0-AED7F7F2252E}" srcOrd="0" destOrd="0" presId="urn:microsoft.com/office/officeart/2005/8/layout/cycle1"/>
    <dgm:cxn modelId="{3AE53F66-E98F-4F64-90D2-7BD4AC8649CD}" type="presOf" srcId="{F0445A8D-CEBC-4AFB-BC40-BC7956733237}" destId="{1F1DB4AA-D466-4E10-B26F-8672567B26CD}" srcOrd="0" destOrd="0" presId="urn:microsoft.com/office/officeart/2005/8/layout/cycle1"/>
    <dgm:cxn modelId="{45A8CE89-3C05-4C9C-8DF9-3BF546A9FDC5}" type="presParOf" srcId="{1FADC8CB-26BF-4EB9-A14F-1CA2805B86C8}" destId="{C8D71EA5-95A9-4B7E-ACE6-23BE8E21F3B1}" srcOrd="0" destOrd="0" presId="urn:microsoft.com/office/officeart/2005/8/layout/cycle1"/>
    <dgm:cxn modelId="{277A3A4B-3D7A-464C-B03C-A2950A0E4D1A}" type="presParOf" srcId="{1FADC8CB-26BF-4EB9-A14F-1CA2805B86C8}" destId="{1F1DB4AA-D466-4E10-B26F-8672567B26CD}" srcOrd="1" destOrd="0" presId="urn:microsoft.com/office/officeart/2005/8/layout/cycle1"/>
    <dgm:cxn modelId="{2A1061C7-BA4C-4417-B111-E0776FCB7C09}" type="presParOf" srcId="{1FADC8CB-26BF-4EB9-A14F-1CA2805B86C8}" destId="{897486FB-6EAE-4F62-979E-9A03D759AD84}" srcOrd="2" destOrd="0" presId="urn:microsoft.com/office/officeart/2005/8/layout/cycle1"/>
    <dgm:cxn modelId="{A27409D8-EF02-4911-A379-7BB51C25542A}" type="presParOf" srcId="{1FADC8CB-26BF-4EB9-A14F-1CA2805B86C8}" destId="{50C405BD-4EA9-415D-9B60-6148E28F6993}" srcOrd="3" destOrd="0" presId="urn:microsoft.com/office/officeart/2005/8/layout/cycle1"/>
    <dgm:cxn modelId="{3F078139-7025-4768-A9B3-CDDAB54DBFA7}" type="presParOf" srcId="{1FADC8CB-26BF-4EB9-A14F-1CA2805B86C8}" destId="{D325E81B-7929-4737-934A-DB24CC824314}" srcOrd="4" destOrd="0" presId="urn:microsoft.com/office/officeart/2005/8/layout/cycle1"/>
    <dgm:cxn modelId="{8F7C8984-8F6D-469C-A7C9-5E70F31D151D}" type="presParOf" srcId="{1FADC8CB-26BF-4EB9-A14F-1CA2805B86C8}" destId="{EF903A66-5A94-4E4D-8DBF-E8EC651AF9F7}" srcOrd="5" destOrd="0" presId="urn:microsoft.com/office/officeart/2005/8/layout/cycle1"/>
    <dgm:cxn modelId="{E6C619B6-29DC-4740-9B6D-799403B5263E}" type="presParOf" srcId="{1FADC8CB-26BF-4EB9-A14F-1CA2805B86C8}" destId="{F3D78628-D708-4853-B1E0-DE8BC2FEE635}" srcOrd="6" destOrd="0" presId="urn:microsoft.com/office/officeart/2005/8/layout/cycle1"/>
    <dgm:cxn modelId="{D201571E-078E-47EC-B6DB-B0BBEC44EA63}" type="presParOf" srcId="{1FADC8CB-26BF-4EB9-A14F-1CA2805B86C8}" destId="{10C43BD7-83E0-4D3D-85E0-AED7F7F2252E}" srcOrd="7" destOrd="0" presId="urn:microsoft.com/office/officeart/2005/8/layout/cycle1"/>
    <dgm:cxn modelId="{FCD4E7F0-975C-4E63-B459-C96118E85467}" type="presParOf" srcId="{1FADC8CB-26BF-4EB9-A14F-1CA2805B86C8}" destId="{608F117D-01AE-43EB-B188-732852624AB5}" srcOrd="8" destOrd="0" presId="urn:microsoft.com/office/officeart/2005/8/layout/cycle1"/>
    <dgm:cxn modelId="{00784E1B-2DC1-4190-8F7E-089433DDC643}" type="presParOf" srcId="{1FADC8CB-26BF-4EB9-A14F-1CA2805B86C8}" destId="{0192AF5C-FD04-44CA-B5C0-FBDB662E32C9}" srcOrd="9" destOrd="0" presId="urn:microsoft.com/office/officeart/2005/8/layout/cycle1"/>
    <dgm:cxn modelId="{FA8363B1-1FB7-475E-8099-B15D1CB85222}" type="presParOf" srcId="{1FADC8CB-26BF-4EB9-A14F-1CA2805B86C8}" destId="{8CC93CC0-3934-4CB7-82C6-9320E5AC2B16}" srcOrd="10" destOrd="0" presId="urn:microsoft.com/office/officeart/2005/8/layout/cycle1"/>
    <dgm:cxn modelId="{E06A687A-59A6-4937-A397-F9BD2A85B4BA}" type="presParOf" srcId="{1FADC8CB-26BF-4EB9-A14F-1CA2805B86C8}" destId="{D527862F-E5D2-4525-BC04-30E297D5E99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B44B6-0607-4655-92D0-50E0D6B485C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8658179-55D7-46D7-B650-EA2790BD8807}">
      <dgm:prSet phldrT="[Tekst]"/>
      <dgm:spPr/>
      <dgm:t>
        <a:bodyPr/>
        <a:lstStyle/>
        <a:p>
          <a:r>
            <a:rPr lang="nl-NL" dirty="0" smtClean="0"/>
            <a:t>CRM</a:t>
          </a:r>
          <a:endParaRPr lang="nl-NL" dirty="0"/>
        </a:p>
      </dgm:t>
    </dgm:pt>
    <dgm:pt modelId="{9AB945FD-7C5F-42EC-839C-475539A4D102}" type="parTrans" cxnId="{1160BB96-2B01-41FA-9A30-B8C89BBD5ED1}">
      <dgm:prSet/>
      <dgm:spPr/>
      <dgm:t>
        <a:bodyPr/>
        <a:lstStyle/>
        <a:p>
          <a:endParaRPr lang="nl-NL"/>
        </a:p>
      </dgm:t>
    </dgm:pt>
    <dgm:pt modelId="{5555F150-CAEC-44BC-8335-9C3E7A249863}" type="sibTrans" cxnId="{1160BB96-2B01-41FA-9A30-B8C89BBD5ED1}">
      <dgm:prSet/>
      <dgm:spPr/>
      <dgm:t>
        <a:bodyPr/>
        <a:lstStyle/>
        <a:p>
          <a:endParaRPr lang="nl-NL"/>
        </a:p>
      </dgm:t>
    </dgm:pt>
    <dgm:pt modelId="{1653D774-1AA4-420C-B363-90F792AD565D}">
      <dgm:prSet phldrT="[Tekst]"/>
      <dgm:spPr/>
      <dgm:t>
        <a:bodyPr/>
        <a:lstStyle/>
        <a:p>
          <a:r>
            <a:rPr lang="nl-NL" dirty="0" smtClean="0"/>
            <a:t>Collega’s</a:t>
          </a:r>
          <a:endParaRPr lang="nl-NL" dirty="0"/>
        </a:p>
      </dgm:t>
    </dgm:pt>
    <dgm:pt modelId="{9CA4DC2F-20DF-4E42-9B3E-89F923A445AE}" type="parTrans" cxnId="{1C78E591-0140-4649-B3DE-11A0AFA796F5}">
      <dgm:prSet/>
      <dgm:spPr/>
      <dgm:t>
        <a:bodyPr/>
        <a:lstStyle/>
        <a:p>
          <a:endParaRPr lang="nl-NL"/>
        </a:p>
      </dgm:t>
    </dgm:pt>
    <dgm:pt modelId="{FF7040AE-EB14-4EB9-9774-9B7E1B812FE5}" type="sibTrans" cxnId="{1C78E591-0140-4649-B3DE-11A0AFA796F5}">
      <dgm:prSet/>
      <dgm:spPr/>
      <dgm:t>
        <a:bodyPr/>
        <a:lstStyle/>
        <a:p>
          <a:endParaRPr lang="nl-NL"/>
        </a:p>
      </dgm:t>
    </dgm:pt>
    <dgm:pt modelId="{C6E4E688-6689-41CF-AF27-C2097B267AFB}">
      <dgm:prSet phldrT="[Tekst]"/>
      <dgm:spPr/>
      <dgm:t>
        <a:bodyPr/>
        <a:lstStyle/>
        <a:p>
          <a:r>
            <a:rPr lang="nl-NL" dirty="0" smtClean="0"/>
            <a:t>Boekhouding</a:t>
          </a:r>
          <a:endParaRPr lang="nl-NL" dirty="0"/>
        </a:p>
      </dgm:t>
    </dgm:pt>
    <dgm:pt modelId="{63B2270C-DBF0-488C-8CC5-8A2E1A668534}" type="parTrans" cxnId="{DB29B3F1-A24A-46D5-BDFC-2AEC0645D20F}">
      <dgm:prSet/>
      <dgm:spPr/>
      <dgm:t>
        <a:bodyPr/>
        <a:lstStyle/>
        <a:p>
          <a:endParaRPr lang="nl-NL"/>
        </a:p>
      </dgm:t>
    </dgm:pt>
    <dgm:pt modelId="{61F87FE0-7F78-4D19-9141-B33320CBE8C5}" type="sibTrans" cxnId="{DB29B3F1-A24A-46D5-BDFC-2AEC0645D20F}">
      <dgm:prSet/>
      <dgm:spPr/>
      <dgm:t>
        <a:bodyPr/>
        <a:lstStyle/>
        <a:p>
          <a:endParaRPr lang="nl-NL"/>
        </a:p>
      </dgm:t>
    </dgm:pt>
    <dgm:pt modelId="{6A29839E-1ED6-402A-9970-88F30924EE04}">
      <dgm:prSet phldrT="[Tekst]"/>
      <dgm:spPr/>
      <dgm:t>
        <a:bodyPr/>
        <a:lstStyle/>
        <a:p>
          <a:r>
            <a:rPr lang="nl-NL" dirty="0" smtClean="0"/>
            <a:t>Vrijwilligers</a:t>
          </a:r>
          <a:endParaRPr lang="nl-NL" dirty="0"/>
        </a:p>
      </dgm:t>
    </dgm:pt>
    <dgm:pt modelId="{D8937FE5-19D6-41D2-904F-6877FE7F55AA}" type="parTrans" cxnId="{0814A043-E73A-4732-9729-9F4C56FF93F3}">
      <dgm:prSet/>
      <dgm:spPr/>
      <dgm:t>
        <a:bodyPr/>
        <a:lstStyle/>
        <a:p>
          <a:endParaRPr lang="nl-NL"/>
        </a:p>
      </dgm:t>
    </dgm:pt>
    <dgm:pt modelId="{D9D4F6C3-EC14-45C9-A2B9-411449F78010}" type="sibTrans" cxnId="{0814A043-E73A-4732-9729-9F4C56FF93F3}">
      <dgm:prSet/>
      <dgm:spPr/>
      <dgm:t>
        <a:bodyPr/>
        <a:lstStyle/>
        <a:p>
          <a:endParaRPr lang="nl-NL"/>
        </a:p>
      </dgm:t>
    </dgm:pt>
    <dgm:pt modelId="{80CEA8E6-AA8E-4F97-B95B-634BB22898A6}" type="pres">
      <dgm:prSet presAssocID="{C5CB44B6-0607-4655-92D0-50E0D6B485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CD402FA2-81E0-49FA-BD94-D4B10991E9D3}" type="pres">
      <dgm:prSet presAssocID="{B8658179-55D7-46D7-B650-EA2790BD8807}" presName="singleCycle" presStyleCnt="0"/>
      <dgm:spPr/>
    </dgm:pt>
    <dgm:pt modelId="{A4A9AE3A-2766-4B60-9B22-71A8B5933407}" type="pres">
      <dgm:prSet presAssocID="{B8658179-55D7-46D7-B650-EA2790BD880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5F2B7C8F-458C-4E08-8355-D295C6C36FAF}" type="pres">
      <dgm:prSet presAssocID="{9CA4DC2F-20DF-4E42-9B3E-89F923A445AE}" presName="Name56" presStyleLbl="parChTrans1D2" presStyleIdx="0" presStyleCnt="3"/>
      <dgm:spPr/>
      <dgm:t>
        <a:bodyPr/>
        <a:lstStyle/>
        <a:p>
          <a:endParaRPr lang="nl-NL"/>
        </a:p>
      </dgm:t>
    </dgm:pt>
    <dgm:pt modelId="{9468F0C8-58E4-46DD-A325-E18979073EF2}" type="pres">
      <dgm:prSet presAssocID="{1653D774-1AA4-420C-B363-90F792AD565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52C352-3B50-4B89-A6A5-1A09CC7CB6B0}" type="pres">
      <dgm:prSet presAssocID="{63B2270C-DBF0-488C-8CC5-8A2E1A668534}" presName="Name56" presStyleLbl="parChTrans1D2" presStyleIdx="1" presStyleCnt="3"/>
      <dgm:spPr/>
      <dgm:t>
        <a:bodyPr/>
        <a:lstStyle/>
        <a:p>
          <a:endParaRPr lang="nl-NL"/>
        </a:p>
      </dgm:t>
    </dgm:pt>
    <dgm:pt modelId="{D762BFCB-8C95-4EBA-BBEE-F8CD5A9CA5A3}" type="pres">
      <dgm:prSet presAssocID="{C6E4E688-6689-41CF-AF27-C2097B267AFB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740336-52DF-4820-85C8-80D79312AF0C}" type="pres">
      <dgm:prSet presAssocID="{D8937FE5-19D6-41D2-904F-6877FE7F55AA}" presName="Name56" presStyleLbl="parChTrans1D2" presStyleIdx="2" presStyleCnt="3"/>
      <dgm:spPr/>
      <dgm:t>
        <a:bodyPr/>
        <a:lstStyle/>
        <a:p>
          <a:endParaRPr lang="nl-NL"/>
        </a:p>
      </dgm:t>
    </dgm:pt>
    <dgm:pt modelId="{8D2D6E9C-FF18-490C-A8CC-85D09F858B19}" type="pres">
      <dgm:prSet presAssocID="{6A29839E-1ED6-402A-9970-88F30924EE04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54358A-B43F-409F-8BBB-1C3EB1B380D6}" type="presOf" srcId="{1653D774-1AA4-420C-B363-90F792AD565D}" destId="{9468F0C8-58E4-46DD-A325-E18979073EF2}" srcOrd="0" destOrd="0" presId="urn:microsoft.com/office/officeart/2008/layout/RadialCluster"/>
    <dgm:cxn modelId="{DB29B3F1-A24A-46D5-BDFC-2AEC0645D20F}" srcId="{B8658179-55D7-46D7-B650-EA2790BD8807}" destId="{C6E4E688-6689-41CF-AF27-C2097B267AFB}" srcOrd="1" destOrd="0" parTransId="{63B2270C-DBF0-488C-8CC5-8A2E1A668534}" sibTransId="{61F87FE0-7F78-4D19-9141-B33320CBE8C5}"/>
    <dgm:cxn modelId="{C754B706-549E-49F1-9BEB-CF0EA69C3CF2}" type="presOf" srcId="{63B2270C-DBF0-488C-8CC5-8A2E1A668534}" destId="{9452C352-3B50-4B89-A6A5-1A09CC7CB6B0}" srcOrd="0" destOrd="0" presId="urn:microsoft.com/office/officeart/2008/layout/RadialCluster"/>
    <dgm:cxn modelId="{FDD27F52-0A56-47A8-BE7C-638CCD6D5C1C}" type="presOf" srcId="{B8658179-55D7-46D7-B650-EA2790BD8807}" destId="{A4A9AE3A-2766-4B60-9B22-71A8B5933407}" srcOrd="0" destOrd="0" presId="urn:microsoft.com/office/officeart/2008/layout/RadialCluster"/>
    <dgm:cxn modelId="{B04BF2C1-DEA2-409D-9B1B-5F8A8FA2FF6C}" type="presOf" srcId="{C5CB44B6-0607-4655-92D0-50E0D6B485CE}" destId="{80CEA8E6-AA8E-4F97-B95B-634BB22898A6}" srcOrd="0" destOrd="0" presId="urn:microsoft.com/office/officeart/2008/layout/RadialCluster"/>
    <dgm:cxn modelId="{0814A043-E73A-4732-9729-9F4C56FF93F3}" srcId="{B8658179-55D7-46D7-B650-EA2790BD8807}" destId="{6A29839E-1ED6-402A-9970-88F30924EE04}" srcOrd="2" destOrd="0" parTransId="{D8937FE5-19D6-41D2-904F-6877FE7F55AA}" sibTransId="{D9D4F6C3-EC14-45C9-A2B9-411449F78010}"/>
    <dgm:cxn modelId="{3915B5F0-24C4-4496-9328-2509A51C97E2}" type="presOf" srcId="{C6E4E688-6689-41CF-AF27-C2097B267AFB}" destId="{D762BFCB-8C95-4EBA-BBEE-F8CD5A9CA5A3}" srcOrd="0" destOrd="0" presId="urn:microsoft.com/office/officeart/2008/layout/RadialCluster"/>
    <dgm:cxn modelId="{9433084A-0C14-4106-BFE3-7884C224F2A8}" type="presOf" srcId="{9CA4DC2F-20DF-4E42-9B3E-89F923A445AE}" destId="{5F2B7C8F-458C-4E08-8355-D295C6C36FAF}" srcOrd="0" destOrd="0" presId="urn:microsoft.com/office/officeart/2008/layout/RadialCluster"/>
    <dgm:cxn modelId="{1160BB96-2B01-41FA-9A30-B8C89BBD5ED1}" srcId="{C5CB44B6-0607-4655-92D0-50E0D6B485CE}" destId="{B8658179-55D7-46D7-B650-EA2790BD8807}" srcOrd="0" destOrd="0" parTransId="{9AB945FD-7C5F-42EC-839C-475539A4D102}" sibTransId="{5555F150-CAEC-44BC-8335-9C3E7A249863}"/>
    <dgm:cxn modelId="{6D986ACB-EDD4-4CF9-AA45-2AFEA41DDB1E}" type="presOf" srcId="{6A29839E-1ED6-402A-9970-88F30924EE04}" destId="{8D2D6E9C-FF18-490C-A8CC-85D09F858B19}" srcOrd="0" destOrd="0" presId="urn:microsoft.com/office/officeart/2008/layout/RadialCluster"/>
    <dgm:cxn modelId="{1C78E591-0140-4649-B3DE-11A0AFA796F5}" srcId="{B8658179-55D7-46D7-B650-EA2790BD8807}" destId="{1653D774-1AA4-420C-B363-90F792AD565D}" srcOrd="0" destOrd="0" parTransId="{9CA4DC2F-20DF-4E42-9B3E-89F923A445AE}" sibTransId="{FF7040AE-EB14-4EB9-9774-9B7E1B812FE5}"/>
    <dgm:cxn modelId="{B7A84C23-ACF1-4132-94E0-C76A4BB649D8}" type="presOf" srcId="{D8937FE5-19D6-41D2-904F-6877FE7F55AA}" destId="{95740336-52DF-4820-85C8-80D79312AF0C}" srcOrd="0" destOrd="0" presId="urn:microsoft.com/office/officeart/2008/layout/RadialCluster"/>
    <dgm:cxn modelId="{F1E9C108-FC6D-4A1D-AB69-809A448E0D08}" type="presParOf" srcId="{80CEA8E6-AA8E-4F97-B95B-634BB22898A6}" destId="{CD402FA2-81E0-49FA-BD94-D4B10991E9D3}" srcOrd="0" destOrd="0" presId="urn:microsoft.com/office/officeart/2008/layout/RadialCluster"/>
    <dgm:cxn modelId="{A545D8A0-0F9A-4729-8BE1-80E76BEF2476}" type="presParOf" srcId="{CD402FA2-81E0-49FA-BD94-D4B10991E9D3}" destId="{A4A9AE3A-2766-4B60-9B22-71A8B5933407}" srcOrd="0" destOrd="0" presId="urn:microsoft.com/office/officeart/2008/layout/RadialCluster"/>
    <dgm:cxn modelId="{C55EF0F4-FE3F-4674-9B10-9F6F605013CC}" type="presParOf" srcId="{CD402FA2-81E0-49FA-BD94-D4B10991E9D3}" destId="{5F2B7C8F-458C-4E08-8355-D295C6C36FAF}" srcOrd="1" destOrd="0" presId="urn:microsoft.com/office/officeart/2008/layout/RadialCluster"/>
    <dgm:cxn modelId="{2AA2F85C-1BD1-4828-AE2B-0CA3E57BA7F8}" type="presParOf" srcId="{CD402FA2-81E0-49FA-BD94-D4B10991E9D3}" destId="{9468F0C8-58E4-46DD-A325-E18979073EF2}" srcOrd="2" destOrd="0" presId="urn:microsoft.com/office/officeart/2008/layout/RadialCluster"/>
    <dgm:cxn modelId="{BB8338B9-CD56-4E24-99CD-D4676F8FCC56}" type="presParOf" srcId="{CD402FA2-81E0-49FA-BD94-D4B10991E9D3}" destId="{9452C352-3B50-4B89-A6A5-1A09CC7CB6B0}" srcOrd="3" destOrd="0" presId="urn:microsoft.com/office/officeart/2008/layout/RadialCluster"/>
    <dgm:cxn modelId="{26E71C9D-4E89-42CA-BD1F-AAF926CF718B}" type="presParOf" srcId="{CD402FA2-81E0-49FA-BD94-D4B10991E9D3}" destId="{D762BFCB-8C95-4EBA-BBEE-F8CD5A9CA5A3}" srcOrd="4" destOrd="0" presId="urn:microsoft.com/office/officeart/2008/layout/RadialCluster"/>
    <dgm:cxn modelId="{53DB98D6-3E22-4E0D-A12D-8CB294063E91}" type="presParOf" srcId="{CD402FA2-81E0-49FA-BD94-D4B10991E9D3}" destId="{95740336-52DF-4820-85C8-80D79312AF0C}" srcOrd="5" destOrd="0" presId="urn:microsoft.com/office/officeart/2008/layout/RadialCluster"/>
    <dgm:cxn modelId="{C87721FF-C8A4-40B1-AF8E-4C48C904B979}" type="presParOf" srcId="{CD402FA2-81E0-49FA-BD94-D4B10991E9D3}" destId="{8D2D6E9C-FF18-490C-A8CC-85D09F858B1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8724-BA37-4DF0-BFA1-FF8F28F1651C}">
      <dsp:nvSpPr>
        <dsp:cNvPr id="0" name=""/>
        <dsp:cNvSpPr/>
      </dsp:nvSpPr>
      <dsp:spPr>
        <a:xfrm>
          <a:off x="408711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Voortgangsrapport</a:t>
          </a:r>
          <a:endParaRPr lang="nl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Huisstijl/website</a:t>
          </a:r>
          <a:endParaRPr lang="nl-NL" sz="700" kern="1200" dirty="0"/>
        </a:p>
      </dsp:txBody>
      <dsp:txXfrm>
        <a:off x="812802" y="1681152"/>
        <a:ext cx="787977" cy="989032"/>
      </dsp:txXfrm>
    </dsp:sp>
    <dsp:sp modelId="{E99C7DAE-97C9-4B1C-86CC-328ECB049FD9}">
      <dsp:nvSpPr>
        <dsp:cNvPr id="0" name=""/>
        <dsp:cNvSpPr/>
      </dsp:nvSpPr>
      <dsp:spPr>
        <a:xfrm>
          <a:off x="4621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2017</a:t>
          </a:r>
          <a:endParaRPr lang="nl-NL" sz="2100" kern="1200" dirty="0"/>
        </a:p>
      </dsp:txBody>
      <dsp:txXfrm>
        <a:off x="122976" y="1889933"/>
        <a:ext cx="571471" cy="571471"/>
      </dsp:txXfrm>
    </dsp:sp>
    <dsp:sp modelId="{6E803ECF-384B-4190-A6AB-C5180440F8E4}">
      <dsp:nvSpPr>
        <dsp:cNvPr id="0" name=""/>
        <dsp:cNvSpPr/>
      </dsp:nvSpPr>
      <dsp:spPr>
        <a:xfrm>
          <a:off x="2530187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Visitatie</a:t>
          </a:r>
          <a:endParaRPr lang="nl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err="1" smtClean="0"/>
            <a:t>Digiraf</a:t>
          </a:r>
          <a:r>
            <a:rPr lang="nl-NL" sz="700" kern="1200" dirty="0" smtClean="0"/>
            <a:t>: as is – </a:t>
          </a:r>
          <a:r>
            <a:rPr lang="nl-NL" sz="700" kern="1200" dirty="0" err="1" smtClean="0"/>
            <a:t>to</a:t>
          </a:r>
          <a:r>
            <a:rPr lang="nl-NL" sz="700" kern="1200" dirty="0" smtClean="0"/>
            <a:t> </a:t>
          </a:r>
          <a:r>
            <a:rPr lang="nl-NL" sz="700" kern="1200" dirty="0" err="1" smtClean="0"/>
            <a:t>be</a:t>
          </a:r>
          <a:endParaRPr lang="nl-NL" sz="700" kern="1200" dirty="0"/>
        </a:p>
      </dsp:txBody>
      <dsp:txXfrm>
        <a:off x="2934278" y="1681152"/>
        <a:ext cx="787977" cy="989032"/>
      </dsp:txXfrm>
    </dsp:sp>
    <dsp:sp modelId="{42E77DAA-363D-48A5-AF32-DA4617373FE0}">
      <dsp:nvSpPr>
        <dsp:cNvPr id="0" name=""/>
        <dsp:cNvSpPr/>
      </dsp:nvSpPr>
      <dsp:spPr>
        <a:xfrm>
          <a:off x="2126097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2018</a:t>
          </a:r>
          <a:endParaRPr lang="nl-NL" sz="2100" kern="1200" dirty="0"/>
        </a:p>
      </dsp:txBody>
      <dsp:txXfrm>
        <a:off x="2244452" y="1889933"/>
        <a:ext cx="571471" cy="571471"/>
      </dsp:txXfrm>
    </dsp:sp>
    <dsp:sp modelId="{0FB59FC9-C78A-49CD-B207-6D4FCF40366D}">
      <dsp:nvSpPr>
        <dsp:cNvPr id="0" name=""/>
        <dsp:cNvSpPr/>
      </dsp:nvSpPr>
      <dsp:spPr>
        <a:xfrm>
          <a:off x="4651663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Beleidsplanning</a:t>
          </a:r>
          <a:endParaRPr lang="nl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Planmatige aanpassingen</a:t>
          </a:r>
          <a:endParaRPr lang="nl-NL" sz="700" kern="1200" dirty="0"/>
        </a:p>
      </dsp:txBody>
      <dsp:txXfrm>
        <a:off x="5055754" y="1681152"/>
        <a:ext cx="787977" cy="989032"/>
      </dsp:txXfrm>
    </dsp:sp>
    <dsp:sp modelId="{346385F4-E566-4C5C-B78B-61A125C30016}">
      <dsp:nvSpPr>
        <dsp:cNvPr id="0" name=""/>
        <dsp:cNvSpPr/>
      </dsp:nvSpPr>
      <dsp:spPr>
        <a:xfrm>
          <a:off x="4247573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2019</a:t>
          </a:r>
          <a:endParaRPr lang="nl-NL" sz="2100" kern="1200" dirty="0"/>
        </a:p>
      </dsp:txBody>
      <dsp:txXfrm>
        <a:off x="4365928" y="1889933"/>
        <a:ext cx="571471" cy="571471"/>
      </dsp:txXfrm>
    </dsp:sp>
    <dsp:sp modelId="{40DA27A9-DF59-4133-BCAE-63009DF4697A}">
      <dsp:nvSpPr>
        <dsp:cNvPr id="0" name=""/>
        <dsp:cNvSpPr/>
      </dsp:nvSpPr>
      <dsp:spPr>
        <a:xfrm>
          <a:off x="6773140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Corona</a:t>
          </a:r>
          <a:endParaRPr lang="nl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Deels improvisatie</a:t>
          </a:r>
          <a:endParaRPr lang="nl-NL" sz="700" kern="1200" dirty="0"/>
        </a:p>
      </dsp:txBody>
      <dsp:txXfrm>
        <a:off x="7177230" y="1681152"/>
        <a:ext cx="787977" cy="989032"/>
      </dsp:txXfrm>
    </dsp:sp>
    <dsp:sp modelId="{E37DAF82-09B4-4040-B720-D6772A8621D0}">
      <dsp:nvSpPr>
        <dsp:cNvPr id="0" name=""/>
        <dsp:cNvSpPr/>
      </dsp:nvSpPr>
      <dsp:spPr>
        <a:xfrm>
          <a:off x="6369049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2020</a:t>
          </a:r>
          <a:endParaRPr lang="nl-NL" sz="2100" kern="1200" dirty="0"/>
        </a:p>
      </dsp:txBody>
      <dsp:txXfrm>
        <a:off x="6487404" y="1889933"/>
        <a:ext cx="571471" cy="571471"/>
      </dsp:txXfrm>
    </dsp:sp>
    <dsp:sp modelId="{7AE32246-C87C-4790-8A67-27F5B4923BCE}">
      <dsp:nvSpPr>
        <dsp:cNvPr id="0" name=""/>
        <dsp:cNvSpPr/>
      </dsp:nvSpPr>
      <dsp:spPr>
        <a:xfrm>
          <a:off x="8894616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Start beleidsperiode</a:t>
          </a:r>
          <a:endParaRPr lang="nl-N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700" kern="1200" dirty="0" smtClean="0"/>
            <a:t>Plannen afstemmen op situatie as is </a:t>
          </a:r>
          <a:endParaRPr lang="nl-NL" sz="700" kern="1200" dirty="0"/>
        </a:p>
      </dsp:txBody>
      <dsp:txXfrm>
        <a:off x="9298706" y="1681152"/>
        <a:ext cx="787977" cy="989032"/>
      </dsp:txXfrm>
    </dsp:sp>
    <dsp:sp modelId="{99B3DA44-DA21-4B8F-9346-2935340576A8}">
      <dsp:nvSpPr>
        <dsp:cNvPr id="0" name=""/>
        <dsp:cNvSpPr/>
      </dsp:nvSpPr>
      <dsp:spPr>
        <a:xfrm>
          <a:off x="8490525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2021</a:t>
          </a:r>
          <a:endParaRPr lang="nl-NL" sz="2100" kern="1200" dirty="0"/>
        </a:p>
      </dsp:txBody>
      <dsp:txXfrm>
        <a:off x="8608880" y="1889933"/>
        <a:ext cx="571471" cy="571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B4AA-D466-4E10-B26F-8672567B26CD}">
      <dsp:nvSpPr>
        <dsp:cNvPr id="0" name=""/>
        <dsp:cNvSpPr/>
      </dsp:nvSpPr>
      <dsp:spPr>
        <a:xfrm>
          <a:off x="3128490" y="97160"/>
          <a:ext cx="1540817" cy="15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Website</a:t>
          </a:r>
          <a:endParaRPr lang="nl-NL" sz="1500" kern="1200" dirty="0"/>
        </a:p>
      </dsp:txBody>
      <dsp:txXfrm>
        <a:off x="3128490" y="97160"/>
        <a:ext cx="1540817" cy="1540817"/>
      </dsp:txXfrm>
    </dsp:sp>
    <dsp:sp modelId="{897486FB-6EAE-4F62-979E-9A03D759AD84}">
      <dsp:nvSpPr>
        <dsp:cNvPr id="0" name=""/>
        <dsp:cNvSpPr/>
      </dsp:nvSpPr>
      <dsp:spPr>
        <a:xfrm>
          <a:off x="415370" y="239"/>
          <a:ext cx="4350858" cy="4350858"/>
        </a:xfrm>
        <a:prstGeom prst="circularArrow">
          <a:avLst>
            <a:gd name="adj1" fmla="val 6906"/>
            <a:gd name="adj2" fmla="val 465645"/>
            <a:gd name="adj3" fmla="val 548183"/>
            <a:gd name="adj4" fmla="val 20586172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5E81B-7929-4737-934A-DB24CC824314}">
      <dsp:nvSpPr>
        <dsp:cNvPr id="0" name=""/>
        <dsp:cNvSpPr/>
      </dsp:nvSpPr>
      <dsp:spPr>
        <a:xfrm>
          <a:off x="3128490" y="2713359"/>
          <a:ext cx="1540817" cy="15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Webshop</a:t>
          </a:r>
          <a:endParaRPr lang="nl-NL" sz="1500" kern="1200" dirty="0"/>
        </a:p>
      </dsp:txBody>
      <dsp:txXfrm>
        <a:off x="3128490" y="2713359"/>
        <a:ext cx="1540817" cy="1540817"/>
      </dsp:txXfrm>
    </dsp:sp>
    <dsp:sp modelId="{EF903A66-5A94-4E4D-8DBF-E8EC651AF9F7}">
      <dsp:nvSpPr>
        <dsp:cNvPr id="0" name=""/>
        <dsp:cNvSpPr/>
      </dsp:nvSpPr>
      <dsp:spPr>
        <a:xfrm>
          <a:off x="415370" y="239"/>
          <a:ext cx="4350858" cy="4350858"/>
        </a:xfrm>
        <a:prstGeom prst="circularArrow">
          <a:avLst>
            <a:gd name="adj1" fmla="val 6906"/>
            <a:gd name="adj2" fmla="val 465645"/>
            <a:gd name="adj3" fmla="val 5948183"/>
            <a:gd name="adj4" fmla="val 4386172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43BD7-83E0-4D3D-85E0-AED7F7F2252E}">
      <dsp:nvSpPr>
        <dsp:cNvPr id="0" name=""/>
        <dsp:cNvSpPr/>
      </dsp:nvSpPr>
      <dsp:spPr>
        <a:xfrm>
          <a:off x="512291" y="2713359"/>
          <a:ext cx="1540817" cy="15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CRM</a:t>
          </a:r>
          <a:endParaRPr lang="nl-NL" sz="1500" kern="1200" dirty="0"/>
        </a:p>
      </dsp:txBody>
      <dsp:txXfrm>
        <a:off x="512291" y="2713359"/>
        <a:ext cx="1540817" cy="1540817"/>
      </dsp:txXfrm>
    </dsp:sp>
    <dsp:sp modelId="{608F117D-01AE-43EB-B188-732852624AB5}">
      <dsp:nvSpPr>
        <dsp:cNvPr id="0" name=""/>
        <dsp:cNvSpPr/>
      </dsp:nvSpPr>
      <dsp:spPr>
        <a:xfrm>
          <a:off x="415370" y="239"/>
          <a:ext cx="4350858" cy="4350858"/>
        </a:xfrm>
        <a:prstGeom prst="circularArrow">
          <a:avLst>
            <a:gd name="adj1" fmla="val 6906"/>
            <a:gd name="adj2" fmla="val 465645"/>
            <a:gd name="adj3" fmla="val 11348183"/>
            <a:gd name="adj4" fmla="val 9786172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93CC0-3934-4CB7-82C6-9320E5AC2B16}">
      <dsp:nvSpPr>
        <dsp:cNvPr id="0" name=""/>
        <dsp:cNvSpPr/>
      </dsp:nvSpPr>
      <dsp:spPr>
        <a:xfrm>
          <a:off x="512291" y="97160"/>
          <a:ext cx="1540817" cy="15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Vrijwilligersportaal</a:t>
          </a:r>
          <a:endParaRPr lang="nl-NL" sz="1500" kern="1200" dirty="0"/>
        </a:p>
      </dsp:txBody>
      <dsp:txXfrm>
        <a:off x="512291" y="97160"/>
        <a:ext cx="1540817" cy="1540817"/>
      </dsp:txXfrm>
    </dsp:sp>
    <dsp:sp modelId="{D527862F-E5D2-4525-BC04-30E297D5E99F}">
      <dsp:nvSpPr>
        <dsp:cNvPr id="0" name=""/>
        <dsp:cNvSpPr/>
      </dsp:nvSpPr>
      <dsp:spPr>
        <a:xfrm>
          <a:off x="415370" y="239"/>
          <a:ext cx="4350858" cy="4350858"/>
        </a:xfrm>
        <a:prstGeom prst="circularArrow">
          <a:avLst>
            <a:gd name="adj1" fmla="val 6906"/>
            <a:gd name="adj2" fmla="val 465645"/>
            <a:gd name="adj3" fmla="val 16748183"/>
            <a:gd name="adj4" fmla="val 15186172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9AE3A-2766-4B60-9B22-71A8B5933407}">
      <dsp:nvSpPr>
        <dsp:cNvPr id="0" name=""/>
        <dsp:cNvSpPr/>
      </dsp:nvSpPr>
      <dsp:spPr>
        <a:xfrm>
          <a:off x="1938099" y="2024392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CRM</a:t>
          </a:r>
          <a:endParaRPr lang="nl-NL" sz="3600" kern="1200" dirty="0"/>
        </a:p>
      </dsp:txBody>
      <dsp:txXfrm>
        <a:off x="2001823" y="2088116"/>
        <a:ext cx="1177953" cy="1177953"/>
      </dsp:txXfrm>
    </dsp:sp>
    <dsp:sp modelId="{5F2B7C8F-458C-4E08-8355-D295C6C36FAF}">
      <dsp:nvSpPr>
        <dsp:cNvPr id="0" name=""/>
        <dsp:cNvSpPr/>
      </dsp:nvSpPr>
      <dsp:spPr>
        <a:xfrm rot="16200000">
          <a:off x="2132957" y="1566549"/>
          <a:ext cx="915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6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8F0C8-58E4-46DD-A325-E18979073EF2}">
      <dsp:nvSpPr>
        <dsp:cNvPr id="0" name=""/>
        <dsp:cNvSpPr/>
      </dsp:nvSpPr>
      <dsp:spPr>
        <a:xfrm>
          <a:off x="2153490" y="234088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Collega’s</a:t>
          </a:r>
          <a:endParaRPr lang="nl-NL" sz="1500" kern="1200" dirty="0"/>
        </a:p>
      </dsp:txBody>
      <dsp:txXfrm>
        <a:off x="2196185" y="276783"/>
        <a:ext cx="789228" cy="789228"/>
      </dsp:txXfrm>
    </dsp:sp>
    <dsp:sp modelId="{9452C352-3B50-4B89-A6A5-1A09CC7CB6B0}">
      <dsp:nvSpPr>
        <dsp:cNvPr id="0" name=""/>
        <dsp:cNvSpPr/>
      </dsp:nvSpPr>
      <dsp:spPr>
        <a:xfrm rot="1800000">
          <a:off x="3193457" y="3240694"/>
          <a:ext cx="747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2BFCB-8C95-4EBA-BBEE-F8CD5A9CA5A3}">
      <dsp:nvSpPr>
        <dsp:cNvPr id="0" name=""/>
        <dsp:cNvSpPr/>
      </dsp:nvSpPr>
      <dsp:spPr>
        <a:xfrm>
          <a:off x="3890473" y="3242630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Boekhouding</a:t>
          </a:r>
          <a:endParaRPr lang="nl-NL" sz="1000" kern="1200" dirty="0"/>
        </a:p>
      </dsp:txBody>
      <dsp:txXfrm>
        <a:off x="3933168" y="3285325"/>
        <a:ext cx="789228" cy="789228"/>
      </dsp:txXfrm>
    </dsp:sp>
    <dsp:sp modelId="{95740336-52DF-4820-85C8-80D79312AF0C}">
      <dsp:nvSpPr>
        <dsp:cNvPr id="0" name=""/>
        <dsp:cNvSpPr/>
      </dsp:nvSpPr>
      <dsp:spPr>
        <a:xfrm rot="9000000">
          <a:off x="1241083" y="3240694"/>
          <a:ext cx="747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D6E9C-FF18-490C-A8CC-85D09F858B19}">
      <dsp:nvSpPr>
        <dsp:cNvPr id="0" name=""/>
        <dsp:cNvSpPr/>
      </dsp:nvSpPr>
      <dsp:spPr>
        <a:xfrm>
          <a:off x="416507" y="3242630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Vrijwilligers</a:t>
          </a:r>
          <a:endParaRPr lang="nl-NL" sz="1200" kern="1200" dirty="0"/>
        </a:p>
      </dsp:txBody>
      <dsp:txXfrm>
        <a:off x="459202" y="3285325"/>
        <a:ext cx="789228" cy="78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84F52-175B-4C0F-997B-91802997A7DE}" type="datetimeFigureOut">
              <a:rPr lang="nl-BE" smtClean="0"/>
              <a:pPr/>
              <a:t>5/02/2023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8284-0E24-43E5-AE2B-49846FA33D5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28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28284-0E24-43E5-AE2B-49846FA33D51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89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8617" y="25448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63" y="4069724"/>
            <a:ext cx="12715845" cy="4849686"/>
          </a:xfrm>
          <a:prstGeom prst="rect">
            <a:avLst/>
          </a:prstGeom>
        </p:spPr>
      </p:pic>
      <p:sp>
        <p:nvSpPr>
          <p:cNvPr id="10" name="Ovaal 9"/>
          <p:cNvSpPr/>
          <p:nvPr userDrawn="1"/>
        </p:nvSpPr>
        <p:spPr>
          <a:xfrm rot="21381890">
            <a:off x="-743407" y="2664151"/>
            <a:ext cx="13948763" cy="3398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4" y="3588746"/>
            <a:ext cx="2812744" cy="22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73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48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65" y="-343287"/>
            <a:ext cx="12718329" cy="5825391"/>
          </a:xfrm>
          <a:prstGeom prst="rect">
            <a:avLst/>
          </a:prstGeom>
        </p:spPr>
      </p:pic>
      <p:sp>
        <p:nvSpPr>
          <p:cNvPr id="8" name="Ovaal 7"/>
          <p:cNvSpPr/>
          <p:nvPr userDrawn="1"/>
        </p:nvSpPr>
        <p:spPr>
          <a:xfrm rot="21424352">
            <a:off x="-748499" y="2725542"/>
            <a:ext cx="14093830" cy="40757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 userDrawn="1"/>
        </p:nvSpPr>
        <p:spPr>
          <a:xfrm>
            <a:off x="2480395" y="3602038"/>
            <a:ext cx="239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info@similes.be</a:t>
            </a: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www.similes.be</a:t>
            </a: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016 244 201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5833195" y="3589150"/>
            <a:ext cx="3920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Facebook.com/</a:t>
            </a:r>
            <a:r>
              <a:rPr lang="nl-BE" sz="2400" b="1" dirty="0" err="1">
                <a:solidFill>
                  <a:schemeClr val="bg2">
                    <a:lumMod val="50000"/>
                  </a:schemeClr>
                </a:solidFill>
              </a:rPr>
              <a:t>similesvzw</a:t>
            </a:r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Twitter.com/</a:t>
            </a:r>
            <a:r>
              <a:rPr lang="nl-BE" sz="2400" b="1" dirty="0" err="1">
                <a:solidFill>
                  <a:schemeClr val="bg2">
                    <a:lumMod val="50000"/>
                  </a:schemeClr>
                </a:solidFill>
              </a:rPr>
              <a:t>similesvzw</a:t>
            </a:r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Instagram.com/</a:t>
            </a:r>
            <a:r>
              <a:rPr lang="nl-BE" sz="2400" b="1" dirty="0" err="1">
                <a:solidFill>
                  <a:schemeClr val="bg2">
                    <a:lumMod val="50000"/>
                  </a:schemeClr>
                </a:solidFill>
              </a:rPr>
              <a:t>similesvzw</a:t>
            </a:r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</p:spPr>
        <p:txBody>
          <a:bodyPr/>
          <a:lstStyle/>
          <a:p>
            <a:r>
              <a:rPr lang="nl-BE"/>
              <a:t>Similes vzw – Groeneweg 151, 3001 Heverlee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60" y="607"/>
            <a:ext cx="1264540" cy="1180407"/>
          </a:xfrm>
          <a:prstGeom prst="rect">
            <a:avLst/>
          </a:prstGeom>
        </p:spPr>
      </p:pic>
      <p:pic>
        <p:nvPicPr>
          <p:cNvPr id="8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39" y="2506662"/>
            <a:ext cx="37300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29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49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2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238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62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Similes vzw – Groeneweg 151, 3001 Heverlee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8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Similes vzw – Groeneweg 151, 3001 Heverlee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www.similes.be    info@similes.be    016 244 201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98FC-7FC4-4BC1-AC4A-A7D030ED9B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9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Digitaal in het DNA?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NL" dirty="0" smtClean="0"/>
              <a:t>Veerle Aendekerk, directeur</a:t>
            </a:r>
          </a:p>
          <a:p>
            <a:pPr algn="r"/>
            <a:r>
              <a:rPr lang="nl-NL" dirty="0" smtClean="0"/>
              <a:t>6 februari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34" y="1825625"/>
            <a:ext cx="8034932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84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1" y="1825625"/>
            <a:ext cx="7725558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1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75" y="1825625"/>
            <a:ext cx="7667649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2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08" y="1825625"/>
            <a:ext cx="7957983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79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9" y="1825625"/>
            <a:ext cx="77727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Intussen … Introductie e-brieven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67543" y="2822672"/>
            <a:ext cx="3663678" cy="25023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4" y="1349829"/>
            <a:ext cx="4591050" cy="5006521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4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2019: Start uitvoering plan digitalisering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226938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ijdelijke aanduiding voor inhoud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549945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85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Werken met </a:t>
            </a:r>
            <a:r>
              <a:rPr lang="nl-NL" dirty="0" err="1" smtClean="0"/>
              <a:t>persona’s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604" y="1825625"/>
            <a:ext cx="6776792" cy="43513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92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03" y="1825625"/>
            <a:ext cx="9265993" cy="43513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24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Webshop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46007"/>
            <a:ext cx="5181600" cy="2310574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826615"/>
            <a:ext cx="5181600" cy="23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21" y="457200"/>
            <a:ext cx="2305050" cy="1666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Missie</a:t>
            </a:r>
          </a:p>
          <a:p>
            <a:pPr lvl="1"/>
            <a:r>
              <a:rPr lang="nl-NL" dirty="0" smtClean="0"/>
              <a:t>Familie ondersteunen en versterken</a:t>
            </a:r>
          </a:p>
          <a:p>
            <a:r>
              <a:rPr lang="nl-NL" dirty="0" smtClean="0"/>
              <a:t>Visie</a:t>
            </a:r>
          </a:p>
          <a:p>
            <a:pPr lvl="1"/>
            <a:r>
              <a:rPr lang="nl-NL" dirty="0" smtClean="0"/>
              <a:t>Herstel voor familie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21" y="3236259"/>
            <a:ext cx="4933979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CRM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29744"/>
            <a:ext cx="5181600" cy="1943100"/>
          </a:xfrm>
          <a:prstGeom prst="rect">
            <a:avLst/>
          </a:prstGeo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999166"/>
            <a:ext cx="5181600" cy="2004256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95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4009"/>
            <a:ext cx="10515600" cy="409456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52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Website</a:t>
            </a:r>
          </a:p>
          <a:p>
            <a:pPr lvl="1"/>
            <a:r>
              <a:rPr lang="nl-NL" dirty="0" smtClean="0"/>
              <a:t>Inhoudelijk stap vooruit</a:t>
            </a:r>
          </a:p>
          <a:p>
            <a:pPr lvl="1"/>
            <a:r>
              <a:rPr lang="nl-NL" dirty="0" smtClean="0"/>
              <a:t>Groeiend aantal activiteiten online</a:t>
            </a:r>
          </a:p>
          <a:p>
            <a:pPr lvl="1"/>
            <a:r>
              <a:rPr lang="nl-NL" dirty="0" smtClean="0"/>
              <a:t>Toch …</a:t>
            </a:r>
          </a:p>
          <a:p>
            <a:pPr lvl="2"/>
            <a:r>
              <a:rPr lang="nl-NL" dirty="0" smtClean="0"/>
              <a:t>Imagovorming naar (kandidaat) leden, vrijwilligers, donateurs</a:t>
            </a:r>
          </a:p>
          <a:p>
            <a:pPr lvl="2"/>
            <a:r>
              <a:rPr lang="nl-NL" dirty="0" smtClean="0"/>
              <a:t>Content managen</a:t>
            </a:r>
          </a:p>
          <a:p>
            <a:r>
              <a:rPr lang="nl-NL" dirty="0" smtClean="0"/>
              <a:t>Integratie webshop</a:t>
            </a:r>
          </a:p>
          <a:p>
            <a:pPr lvl="1"/>
            <a:r>
              <a:rPr lang="nl-NL" dirty="0" smtClean="0"/>
              <a:t>Look &amp; feel oké</a:t>
            </a:r>
          </a:p>
          <a:p>
            <a:pPr lvl="1"/>
            <a:r>
              <a:rPr lang="nl-NL" dirty="0" smtClean="0"/>
              <a:t>Vertraging </a:t>
            </a:r>
            <a:r>
              <a:rPr lang="nl-NL" dirty="0" err="1" smtClean="0"/>
              <a:t>Molly</a:t>
            </a:r>
            <a:endParaRPr lang="nl-NL" dirty="0" smtClean="0"/>
          </a:p>
          <a:p>
            <a:pPr lvl="1"/>
            <a:r>
              <a:rPr lang="nl-NL" dirty="0" smtClean="0"/>
              <a:t>Log in-problemen: pijnpunt</a:t>
            </a:r>
          </a:p>
          <a:p>
            <a:pPr lvl="1"/>
            <a:r>
              <a:rPr lang="nl-NL" dirty="0" smtClean="0"/>
              <a:t>Troef voor </a:t>
            </a:r>
            <a:r>
              <a:rPr lang="nl-NL" dirty="0" err="1" smtClean="0"/>
              <a:t>Qbeleid</a:t>
            </a: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10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CRM</a:t>
            </a:r>
          </a:p>
          <a:p>
            <a:pPr lvl="1"/>
            <a:r>
              <a:rPr lang="nl-NL" dirty="0" smtClean="0"/>
              <a:t>Ledenadministratie: pijnpunt</a:t>
            </a:r>
          </a:p>
          <a:p>
            <a:pPr lvl="1"/>
            <a:r>
              <a:rPr lang="nl-NL" dirty="0" smtClean="0"/>
              <a:t>Tijdswinst voor office manager: pijnpunt</a:t>
            </a:r>
          </a:p>
          <a:p>
            <a:pPr lvl="1"/>
            <a:r>
              <a:rPr lang="nl-NL" dirty="0" smtClean="0"/>
              <a:t>Afstemming met boekhoudpakket: pijnpunt</a:t>
            </a:r>
          </a:p>
          <a:p>
            <a:pPr lvl="1"/>
            <a:r>
              <a:rPr lang="nl-NL" dirty="0" smtClean="0"/>
              <a:t>Betrokkenheid collega’s: succes, mits continu vormen en sensibiliseren 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Vrijwilligersportaal</a:t>
            </a:r>
          </a:p>
          <a:p>
            <a:pPr lvl="1"/>
            <a:r>
              <a:rPr lang="nl-NL" dirty="0" smtClean="0"/>
              <a:t>Info delen: gedeeltelijk succesvol</a:t>
            </a:r>
          </a:p>
          <a:p>
            <a:pPr lvl="1"/>
            <a:r>
              <a:rPr lang="nl-NL" dirty="0" smtClean="0"/>
              <a:t>Community versterken: minimaal</a:t>
            </a:r>
          </a:p>
          <a:p>
            <a:pPr lvl="1"/>
            <a:r>
              <a:rPr lang="nl-NL" dirty="0" smtClean="0"/>
              <a:t>Grotere efficiëntie: ja, mits </a:t>
            </a:r>
            <a:r>
              <a:rPr lang="nl-NL" dirty="0"/>
              <a:t>continu vormen en sensibiliseren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917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2020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Pensionering ICT-ondersteuner</a:t>
            </a:r>
          </a:p>
          <a:p>
            <a:pPr lvl="1"/>
            <a:r>
              <a:rPr lang="nl-NL" dirty="0" smtClean="0"/>
              <a:t>Overstap naar </a:t>
            </a:r>
            <a:r>
              <a:rPr lang="nl-NL" dirty="0" err="1" smtClean="0"/>
              <a:t>Orbid</a:t>
            </a:r>
            <a:endParaRPr lang="nl-NL" dirty="0" smtClean="0"/>
          </a:p>
          <a:p>
            <a:pPr lvl="2"/>
            <a:r>
              <a:rPr lang="nl-NL" dirty="0" smtClean="0"/>
              <a:t>Data in de Cloud? Cloud telefonie?</a:t>
            </a:r>
          </a:p>
          <a:p>
            <a:pPr lvl="1"/>
            <a:r>
              <a:rPr lang="nl-NL" dirty="0" smtClean="0"/>
              <a:t>Overstap naar Greenbytes</a:t>
            </a:r>
          </a:p>
          <a:p>
            <a:pPr lvl="2"/>
            <a:r>
              <a:rPr lang="nl-NL" dirty="0" smtClean="0"/>
              <a:t>Mappenstructuur in OneDrive</a:t>
            </a:r>
          </a:p>
          <a:p>
            <a:pPr lvl="2"/>
            <a:r>
              <a:rPr lang="nl-NL" dirty="0" smtClean="0"/>
              <a:t>Samenwerken via Teams</a:t>
            </a:r>
          </a:p>
          <a:p>
            <a:pPr lvl="2"/>
            <a:r>
              <a:rPr lang="nl-NL" dirty="0" smtClean="0"/>
              <a:t>Telefonie via </a:t>
            </a:r>
            <a:r>
              <a:rPr lang="nl-NL" dirty="0" err="1" smtClean="0"/>
              <a:t>Sky</a:t>
            </a:r>
            <a:r>
              <a:rPr lang="nl-NL" dirty="0" smtClean="0"/>
              <a:t> Hi; intussen </a:t>
            </a:r>
            <a:r>
              <a:rPr lang="nl-NL" dirty="0" err="1" smtClean="0"/>
              <a:t>CloudCall</a:t>
            </a:r>
            <a:endParaRPr lang="nl-NL" dirty="0" smtClean="0"/>
          </a:p>
          <a:p>
            <a:r>
              <a:rPr lang="nl-NL" dirty="0" smtClean="0"/>
              <a:t>Corona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9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E3F27-BCB8-4840-9ABB-E73A6E08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74" y="2560982"/>
            <a:ext cx="2747361" cy="868017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Lockdown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Zorg op slot</a:t>
            </a:r>
            <a:br>
              <a:rPr lang="nl-BE" dirty="0" smtClean="0"/>
            </a:br>
            <a:r>
              <a:rPr lang="nl-BE" dirty="0" smtClean="0"/>
              <a:t>Ledenbevraging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299F64-DBA6-41DC-99B5-A2082615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977" y="6436455"/>
            <a:ext cx="4114800" cy="365125"/>
          </a:xfrm>
        </p:spPr>
        <p:txBody>
          <a:bodyPr/>
          <a:lstStyle/>
          <a:p>
            <a:r>
              <a:rPr lang="nl-BE" dirty="0"/>
              <a:t>www.similes.be    info@similes.be    016 244 201</a:t>
            </a:r>
          </a:p>
        </p:txBody>
      </p:sp>
      <p:pic>
        <p:nvPicPr>
          <p:cNvPr id="6" name="Tijdelijke aanduiding voor inhoud 5" descr="Afbeelding met tekst, visitekaartje, schermafbeelding&#10;&#10;Automatisch gegenereerde beschrijving">
            <a:extLst>
              <a:ext uri="{FF2B5EF4-FFF2-40B4-BE49-F238E27FC236}">
                <a16:creationId xmlns:a16="http://schemas.microsoft.com/office/drawing/2014/main" id="{26E3F498-93D2-46F3-A9EB-8BAA27BA6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47" y="56419"/>
            <a:ext cx="4755678" cy="6745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Ervaring</a:t>
            </a:r>
            <a:r>
              <a:rPr lang="fr-BE" dirty="0"/>
              <a:t> met </a:t>
            </a:r>
            <a:r>
              <a:rPr lang="fr-BE" dirty="0" err="1"/>
              <a:t>filmpjes</a:t>
            </a:r>
            <a:endParaRPr lang="fr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02281"/>
            <a:ext cx="5181600" cy="2998026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47537"/>
            <a:ext cx="5181600" cy="3107514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</p:spTree>
    <p:extLst>
      <p:ext uri="{BB962C8B-B14F-4D97-AF65-F5344CB8AC3E}">
        <p14:creationId xmlns:p14="http://schemas.microsoft.com/office/powerpoint/2010/main" val="34155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-285750"/>
            <a:ext cx="436245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Keuzes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brengen</a:t>
            </a:r>
            <a:r>
              <a:rPr lang="fr-BE" dirty="0"/>
              <a:t> de </a:t>
            </a:r>
            <a:r>
              <a:rPr lang="fr-BE" dirty="0" err="1"/>
              <a:t>kern</a:t>
            </a:r>
            <a:r>
              <a:rPr lang="fr-BE" dirty="0"/>
              <a:t> van het </a:t>
            </a:r>
            <a:r>
              <a:rPr lang="fr-BE" dirty="0" err="1"/>
              <a:t>verhaal</a:t>
            </a:r>
            <a:r>
              <a:rPr lang="fr-BE" dirty="0"/>
              <a:t> van </a:t>
            </a:r>
            <a:r>
              <a:rPr lang="fr-BE" dirty="0" err="1"/>
              <a:t>ouders</a:t>
            </a:r>
            <a:r>
              <a:rPr lang="fr-BE" dirty="0"/>
              <a:t>, </a:t>
            </a:r>
            <a:r>
              <a:rPr lang="fr-BE" dirty="0" err="1"/>
              <a:t>partners</a:t>
            </a:r>
            <a:r>
              <a:rPr lang="fr-BE" dirty="0"/>
              <a:t>, </a:t>
            </a:r>
            <a:r>
              <a:rPr lang="fr-BE" dirty="0" err="1"/>
              <a:t>kinderen</a:t>
            </a:r>
            <a:r>
              <a:rPr lang="fr-BE" dirty="0"/>
              <a:t>, </a:t>
            </a:r>
            <a:r>
              <a:rPr lang="fr-BE" dirty="0" err="1"/>
              <a:t>zussen</a:t>
            </a:r>
            <a:r>
              <a:rPr lang="fr-BE" dirty="0"/>
              <a:t>/</a:t>
            </a:r>
            <a:r>
              <a:rPr lang="fr-BE" dirty="0" err="1"/>
              <a:t>broers</a:t>
            </a:r>
            <a:r>
              <a:rPr lang="fr-BE" dirty="0"/>
              <a:t> van … </a:t>
            </a:r>
          </a:p>
          <a:p>
            <a:r>
              <a:rPr lang="fr-BE" dirty="0"/>
              <a:t>« </a:t>
            </a:r>
            <a:r>
              <a:rPr lang="fr-BE" dirty="0" err="1"/>
              <a:t>Sfeervol</a:t>
            </a:r>
            <a:r>
              <a:rPr lang="fr-BE" dirty="0"/>
              <a:t> » </a:t>
            </a:r>
            <a:r>
              <a:rPr lang="fr-BE" dirty="0" err="1"/>
              <a:t>gebracht</a:t>
            </a:r>
            <a:r>
              <a:rPr lang="fr-BE" dirty="0"/>
              <a:t>, met </a:t>
            </a:r>
            <a:r>
              <a:rPr lang="fr-BE" dirty="0" err="1"/>
              <a:t>impliciet</a:t>
            </a:r>
            <a:r>
              <a:rPr lang="fr-BE" dirty="0"/>
              <a:t> </a:t>
            </a:r>
            <a:r>
              <a:rPr lang="fr-BE" dirty="0" err="1"/>
              <a:t>verwijzingen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</a:t>
            </a:r>
            <a:r>
              <a:rPr lang="fr-BE" dirty="0" err="1"/>
              <a:t>dagelijkse</a:t>
            </a:r>
            <a:r>
              <a:rPr lang="fr-BE" dirty="0"/>
              <a:t> </a:t>
            </a:r>
            <a:r>
              <a:rPr lang="fr-BE" dirty="0" err="1"/>
              <a:t>leven</a:t>
            </a:r>
            <a:endParaRPr lang="fr-BE" dirty="0"/>
          </a:p>
          <a:p>
            <a:r>
              <a:rPr lang="fr-BE" dirty="0" err="1"/>
              <a:t>Zo</a:t>
            </a:r>
            <a:r>
              <a:rPr lang="fr-BE" dirty="0"/>
              <a:t> </a:t>
            </a:r>
            <a:r>
              <a:rPr lang="fr-BE" dirty="0" err="1"/>
              <a:t>mogelijk</a:t>
            </a:r>
            <a:r>
              <a:rPr lang="fr-BE" dirty="0"/>
              <a:t> </a:t>
            </a:r>
            <a:r>
              <a:rPr lang="fr-BE" dirty="0" err="1"/>
              <a:t>meerstemmig</a:t>
            </a:r>
            <a:r>
              <a:rPr lang="fr-BE" dirty="0"/>
              <a:t>, met </a:t>
            </a:r>
            <a:r>
              <a:rPr lang="fr-BE" dirty="0" err="1"/>
              <a:t>inbreng</a:t>
            </a:r>
            <a:r>
              <a:rPr lang="fr-BE" dirty="0"/>
              <a:t> </a:t>
            </a:r>
            <a:r>
              <a:rPr lang="fr-BE" dirty="0" err="1"/>
              <a:t>ook</a:t>
            </a:r>
            <a:r>
              <a:rPr lang="fr-BE" dirty="0"/>
              <a:t> van de </a:t>
            </a:r>
            <a:r>
              <a:rPr lang="fr-BE" dirty="0" err="1"/>
              <a:t>persoon</a:t>
            </a:r>
            <a:r>
              <a:rPr lang="fr-BE" dirty="0"/>
              <a:t> met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psychische</a:t>
            </a:r>
            <a:r>
              <a:rPr lang="fr-BE" dirty="0"/>
              <a:t> </a:t>
            </a:r>
            <a:r>
              <a:rPr lang="fr-BE" dirty="0" err="1"/>
              <a:t>aandoening</a:t>
            </a:r>
            <a:endParaRPr lang="fr-BE" dirty="0"/>
          </a:p>
          <a:p>
            <a:r>
              <a:rPr lang="fr-BE" dirty="0" err="1" smtClean="0"/>
              <a:t>Herkenbaar</a:t>
            </a:r>
            <a:r>
              <a:rPr lang="fr-BE" dirty="0" smtClean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andere</a:t>
            </a:r>
            <a:r>
              <a:rPr lang="fr-BE" dirty="0"/>
              <a:t> </a:t>
            </a:r>
            <a:r>
              <a:rPr lang="fr-BE" dirty="0" err="1"/>
              <a:t>families</a:t>
            </a:r>
            <a:endParaRPr lang="fr-BE" dirty="0"/>
          </a:p>
          <a:p>
            <a:r>
              <a:rPr lang="fr-BE" dirty="0" err="1"/>
              <a:t>Aansprekend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hulpverlening</a:t>
            </a:r>
            <a:endParaRPr lang="fr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21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Hindernissen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podcast </a:t>
            </a:r>
            <a:r>
              <a:rPr lang="fr-BE" dirty="0" err="1"/>
              <a:t>tijdens</a:t>
            </a:r>
            <a:r>
              <a:rPr lang="fr-BE" dirty="0"/>
              <a:t> </a:t>
            </a:r>
            <a:r>
              <a:rPr lang="fr-BE" dirty="0" err="1"/>
              <a:t>lockdown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Inhoudelijk</a:t>
            </a:r>
            <a:endParaRPr lang="fr-BE" dirty="0"/>
          </a:p>
          <a:p>
            <a:pPr lvl="1"/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voortrajct</a:t>
            </a:r>
            <a:r>
              <a:rPr lang="fr-BE" dirty="0"/>
              <a:t> </a:t>
            </a:r>
            <a:r>
              <a:rPr lang="fr-BE" dirty="0" err="1"/>
              <a:t>mogelijk</a:t>
            </a:r>
            <a:endParaRPr lang="fr-BE" dirty="0"/>
          </a:p>
          <a:p>
            <a:r>
              <a:rPr lang="fr-BE" dirty="0" err="1"/>
              <a:t>Praktisch</a:t>
            </a:r>
            <a:endParaRPr lang="fr-BE" dirty="0"/>
          </a:p>
          <a:p>
            <a:pPr lvl="1"/>
            <a:r>
              <a:rPr lang="fr-BE" dirty="0" err="1" smtClean="0"/>
              <a:t>Afstandsregels</a:t>
            </a:r>
            <a:endParaRPr lang="fr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27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Wat? Participatie en empowerment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26" y="1825625"/>
            <a:ext cx="7515947" cy="43513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04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Taakverdeling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Hele</a:t>
            </a:r>
            <a:r>
              <a:rPr lang="fr-BE" dirty="0"/>
              <a:t> team: </a:t>
            </a:r>
            <a:r>
              <a:rPr lang="fr-BE" dirty="0" err="1"/>
              <a:t>scouten</a:t>
            </a:r>
            <a:endParaRPr lang="fr-BE" dirty="0"/>
          </a:p>
          <a:p>
            <a:r>
              <a:rPr lang="fr-BE" dirty="0" err="1"/>
              <a:t>Vrijwilligerscoördinator</a:t>
            </a:r>
            <a:r>
              <a:rPr lang="fr-BE" dirty="0"/>
              <a:t>: </a:t>
            </a:r>
            <a:r>
              <a:rPr lang="fr-BE" dirty="0" err="1"/>
              <a:t>Voorgesprek</a:t>
            </a:r>
            <a:endParaRPr lang="fr-BE" dirty="0"/>
          </a:p>
          <a:p>
            <a:r>
              <a:rPr lang="fr-BE" dirty="0" err="1" smtClean="0"/>
              <a:t>Communicatieverantwoordelijke</a:t>
            </a:r>
            <a:endParaRPr lang="fr-BE" dirty="0"/>
          </a:p>
          <a:p>
            <a:pPr lvl="1"/>
            <a:r>
              <a:rPr lang="fr-BE" dirty="0" err="1"/>
              <a:t>Brug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</a:t>
            </a:r>
            <a:r>
              <a:rPr lang="fr-BE" dirty="0" err="1"/>
              <a:t>podcastmaker</a:t>
            </a:r>
            <a:endParaRPr lang="fr-BE" dirty="0"/>
          </a:p>
          <a:p>
            <a:pPr lvl="1"/>
            <a:r>
              <a:rPr lang="fr-BE" dirty="0"/>
              <a:t>Podcast </a:t>
            </a:r>
            <a:r>
              <a:rPr lang="fr-BE" dirty="0" err="1"/>
              <a:t>inbedden</a:t>
            </a:r>
            <a:r>
              <a:rPr lang="fr-BE" dirty="0"/>
              <a:t> in onze </a:t>
            </a:r>
            <a:r>
              <a:rPr lang="fr-BE" dirty="0" err="1"/>
              <a:t>communicatie</a:t>
            </a:r>
            <a:endParaRPr lang="fr-BE" dirty="0"/>
          </a:p>
          <a:p>
            <a:r>
              <a:rPr lang="fr-BE" dirty="0" err="1"/>
              <a:t>Podcastmaker</a:t>
            </a:r>
            <a:endParaRPr lang="fr-BE" dirty="0"/>
          </a:p>
          <a:p>
            <a:pPr lvl="1"/>
            <a:r>
              <a:rPr lang="fr-BE" dirty="0"/>
              <a:t>Interviews en montage</a:t>
            </a:r>
          </a:p>
          <a:p>
            <a:r>
              <a:rPr lang="fr-BE" dirty="0" err="1"/>
              <a:t>Vrijwilligerscoördinator</a:t>
            </a:r>
            <a:endParaRPr lang="fr-BE" dirty="0"/>
          </a:p>
          <a:p>
            <a:pPr lvl="1"/>
            <a:r>
              <a:rPr lang="fr-BE" dirty="0" err="1"/>
              <a:t>Terugkoppelen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</a:t>
            </a:r>
            <a:r>
              <a:rPr lang="fr-BE" dirty="0" err="1"/>
              <a:t>familie</a:t>
            </a:r>
            <a:endParaRPr lang="fr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78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" y="85344"/>
            <a:ext cx="12241003" cy="672919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37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Duurzaam</a:t>
            </a:r>
            <a:r>
              <a:rPr lang="fr-BE" dirty="0"/>
              <a:t> </a:t>
            </a:r>
            <a:r>
              <a:rPr lang="fr-BE" dirty="0" err="1"/>
              <a:t>initiatief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Extra input </a:t>
            </a:r>
            <a:endParaRPr lang="fr-BE" dirty="0"/>
          </a:p>
          <a:p>
            <a:pPr lvl="1"/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communicatie</a:t>
            </a:r>
            <a:endParaRPr lang="fr-BE" dirty="0"/>
          </a:p>
          <a:p>
            <a:pPr lvl="1"/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gespreksavonden</a:t>
            </a:r>
            <a:r>
              <a:rPr lang="fr-BE" dirty="0"/>
              <a:t> en </a:t>
            </a:r>
            <a:r>
              <a:rPr lang="fr-BE" dirty="0" err="1"/>
              <a:t>vormingen</a:t>
            </a:r>
            <a:r>
              <a:rPr lang="fr-BE" dirty="0"/>
              <a:t> </a:t>
            </a:r>
          </a:p>
          <a:p>
            <a:pPr lvl="1"/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 smtClean="0"/>
              <a:t>sectorcontacten</a:t>
            </a:r>
            <a:endParaRPr lang="fr-BE" dirty="0" smtClean="0"/>
          </a:p>
          <a:p>
            <a:pPr marL="457200" lvl="1" indent="0">
              <a:buNone/>
            </a:pPr>
            <a:endParaRPr lang="fr-BE" dirty="0"/>
          </a:p>
          <a:p>
            <a:r>
              <a:rPr lang="fr-BE" dirty="0" err="1"/>
              <a:t>Makkelijke</a:t>
            </a:r>
            <a:r>
              <a:rPr lang="fr-BE" dirty="0"/>
              <a:t> manier om </a:t>
            </a:r>
            <a:r>
              <a:rPr lang="fr-BE" dirty="0" err="1"/>
              <a:t>verschillende</a:t>
            </a:r>
            <a:r>
              <a:rPr lang="fr-BE" dirty="0"/>
              <a:t> </a:t>
            </a:r>
            <a:r>
              <a:rPr lang="fr-BE" dirty="0" err="1"/>
              <a:t>perspectieven</a:t>
            </a:r>
            <a:r>
              <a:rPr lang="fr-BE" dirty="0"/>
              <a:t> te </a:t>
            </a:r>
            <a:r>
              <a:rPr lang="fr-BE" dirty="0" err="1"/>
              <a:t>belichten</a:t>
            </a:r>
            <a:endParaRPr lang="fr-BE" dirty="0"/>
          </a:p>
          <a:p>
            <a:pPr lvl="1"/>
            <a:r>
              <a:rPr lang="fr-BE" dirty="0" err="1"/>
              <a:t>Eerst</a:t>
            </a:r>
            <a:r>
              <a:rPr lang="fr-BE" dirty="0"/>
              <a:t> </a:t>
            </a:r>
            <a:r>
              <a:rPr lang="fr-BE" dirty="0" err="1"/>
              <a:t>doelgroepen</a:t>
            </a:r>
            <a:r>
              <a:rPr lang="fr-BE" dirty="0"/>
              <a:t>: </a:t>
            </a:r>
            <a:r>
              <a:rPr lang="fr-BE" dirty="0" err="1"/>
              <a:t>ouder</a:t>
            </a:r>
            <a:r>
              <a:rPr lang="fr-BE" dirty="0"/>
              <a:t>, </a:t>
            </a:r>
            <a:r>
              <a:rPr lang="fr-BE" dirty="0" err="1"/>
              <a:t>partner</a:t>
            </a:r>
            <a:r>
              <a:rPr lang="fr-BE" dirty="0"/>
              <a:t>, </a:t>
            </a:r>
            <a:r>
              <a:rPr lang="fr-BE" dirty="0" err="1"/>
              <a:t>kind</a:t>
            </a:r>
            <a:r>
              <a:rPr lang="fr-BE" dirty="0"/>
              <a:t>, </a:t>
            </a:r>
            <a:r>
              <a:rPr lang="fr-BE" dirty="0" err="1"/>
              <a:t>zus</a:t>
            </a:r>
            <a:r>
              <a:rPr lang="fr-BE" dirty="0"/>
              <a:t>/</a:t>
            </a:r>
            <a:r>
              <a:rPr lang="fr-BE" dirty="0" err="1"/>
              <a:t>broer</a:t>
            </a:r>
            <a:r>
              <a:rPr lang="fr-BE" dirty="0"/>
              <a:t> … van</a:t>
            </a:r>
          </a:p>
          <a:p>
            <a:pPr lvl="1"/>
            <a:r>
              <a:rPr lang="fr-BE" dirty="0"/>
              <a:t>Dan: </a:t>
            </a:r>
            <a:r>
              <a:rPr lang="fr-BE" dirty="0" err="1"/>
              <a:t>specifieke</a:t>
            </a:r>
            <a:r>
              <a:rPr lang="fr-BE" dirty="0"/>
              <a:t> </a:t>
            </a:r>
            <a:r>
              <a:rPr lang="fr-BE" dirty="0" err="1" smtClean="0"/>
              <a:t>thema’s</a:t>
            </a:r>
            <a:r>
              <a:rPr lang="fr-BE" dirty="0" smtClean="0"/>
              <a:t>: </a:t>
            </a:r>
            <a:r>
              <a:rPr lang="fr-BE" dirty="0" err="1" smtClean="0"/>
              <a:t>internering</a:t>
            </a:r>
            <a:r>
              <a:rPr lang="fr-BE" dirty="0" smtClean="0"/>
              <a:t>, …</a:t>
            </a:r>
            <a:endParaRPr lang="fr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1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Duurzaam</a:t>
            </a:r>
            <a:r>
              <a:rPr lang="fr-BE" dirty="0"/>
              <a:t> </a:t>
            </a:r>
            <a:r>
              <a:rPr lang="fr-BE" dirty="0" err="1"/>
              <a:t>initiatief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Extra input </a:t>
            </a:r>
            <a:endParaRPr lang="fr-BE" dirty="0"/>
          </a:p>
          <a:p>
            <a:pPr lvl="1"/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communicatie</a:t>
            </a:r>
            <a:endParaRPr lang="fr-BE" dirty="0"/>
          </a:p>
          <a:p>
            <a:pPr lvl="1"/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gespreksavonden</a:t>
            </a:r>
            <a:r>
              <a:rPr lang="fr-BE" dirty="0"/>
              <a:t> en </a:t>
            </a:r>
            <a:r>
              <a:rPr lang="fr-BE" dirty="0" err="1"/>
              <a:t>vormingen</a:t>
            </a:r>
            <a:r>
              <a:rPr lang="fr-BE" dirty="0"/>
              <a:t> </a:t>
            </a:r>
          </a:p>
          <a:p>
            <a:pPr lvl="1"/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 smtClean="0"/>
              <a:t>sectorcontacten</a:t>
            </a:r>
            <a:endParaRPr lang="fr-BE" dirty="0" smtClean="0"/>
          </a:p>
          <a:p>
            <a:pPr marL="457200" lvl="1" indent="0">
              <a:buNone/>
            </a:pPr>
            <a:endParaRPr lang="fr-BE" dirty="0"/>
          </a:p>
          <a:p>
            <a:r>
              <a:rPr lang="fr-BE" dirty="0" err="1"/>
              <a:t>Makkelijke</a:t>
            </a:r>
            <a:r>
              <a:rPr lang="fr-BE" dirty="0"/>
              <a:t> manier om </a:t>
            </a:r>
            <a:r>
              <a:rPr lang="fr-BE" dirty="0" err="1"/>
              <a:t>verschillende</a:t>
            </a:r>
            <a:r>
              <a:rPr lang="fr-BE" dirty="0"/>
              <a:t> </a:t>
            </a:r>
            <a:r>
              <a:rPr lang="fr-BE" dirty="0" err="1"/>
              <a:t>perspectieven</a:t>
            </a:r>
            <a:r>
              <a:rPr lang="fr-BE" dirty="0"/>
              <a:t> te </a:t>
            </a:r>
            <a:r>
              <a:rPr lang="fr-BE" dirty="0" err="1"/>
              <a:t>belichten</a:t>
            </a:r>
            <a:endParaRPr lang="fr-BE" dirty="0"/>
          </a:p>
          <a:p>
            <a:pPr lvl="1"/>
            <a:r>
              <a:rPr lang="fr-BE" dirty="0" err="1"/>
              <a:t>Eerst</a:t>
            </a:r>
            <a:r>
              <a:rPr lang="fr-BE" dirty="0"/>
              <a:t> </a:t>
            </a:r>
            <a:r>
              <a:rPr lang="fr-BE" dirty="0" err="1"/>
              <a:t>doelgroepen</a:t>
            </a:r>
            <a:r>
              <a:rPr lang="fr-BE" dirty="0"/>
              <a:t>: </a:t>
            </a:r>
            <a:r>
              <a:rPr lang="fr-BE" dirty="0" err="1"/>
              <a:t>ouder</a:t>
            </a:r>
            <a:r>
              <a:rPr lang="fr-BE" dirty="0"/>
              <a:t>, </a:t>
            </a:r>
            <a:r>
              <a:rPr lang="fr-BE" dirty="0" err="1"/>
              <a:t>partner</a:t>
            </a:r>
            <a:r>
              <a:rPr lang="fr-BE" dirty="0"/>
              <a:t>, </a:t>
            </a:r>
            <a:r>
              <a:rPr lang="fr-BE" dirty="0" err="1"/>
              <a:t>kind</a:t>
            </a:r>
            <a:r>
              <a:rPr lang="fr-BE" dirty="0"/>
              <a:t>, </a:t>
            </a:r>
            <a:r>
              <a:rPr lang="fr-BE" dirty="0" err="1"/>
              <a:t>zus</a:t>
            </a:r>
            <a:r>
              <a:rPr lang="fr-BE" dirty="0"/>
              <a:t>/</a:t>
            </a:r>
            <a:r>
              <a:rPr lang="fr-BE" dirty="0" err="1"/>
              <a:t>broer</a:t>
            </a:r>
            <a:r>
              <a:rPr lang="fr-BE" dirty="0"/>
              <a:t> … van</a:t>
            </a:r>
          </a:p>
          <a:p>
            <a:pPr lvl="1"/>
            <a:r>
              <a:rPr lang="fr-BE" dirty="0"/>
              <a:t>Dan: </a:t>
            </a:r>
            <a:r>
              <a:rPr lang="fr-BE" dirty="0" err="1"/>
              <a:t>specifieke</a:t>
            </a:r>
            <a:r>
              <a:rPr lang="fr-BE" dirty="0"/>
              <a:t> </a:t>
            </a:r>
            <a:r>
              <a:rPr lang="fr-BE" dirty="0" err="1" smtClean="0"/>
              <a:t>thema’s</a:t>
            </a:r>
            <a:r>
              <a:rPr lang="fr-BE" dirty="0" smtClean="0"/>
              <a:t>: </a:t>
            </a:r>
            <a:r>
              <a:rPr lang="fr-BE" dirty="0" err="1" smtClean="0"/>
              <a:t>internering</a:t>
            </a:r>
            <a:r>
              <a:rPr lang="fr-BE" dirty="0" smtClean="0"/>
              <a:t>, …</a:t>
            </a:r>
            <a:endParaRPr lang="fr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9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2021 en 2022: Impact van digitalisering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Samenwerking onder collega’s </a:t>
            </a:r>
          </a:p>
          <a:p>
            <a:pPr lvl="1"/>
            <a:r>
              <a:rPr lang="nl-NL" dirty="0"/>
              <a:t>Niet </a:t>
            </a:r>
            <a:r>
              <a:rPr lang="nl-NL" dirty="0" err="1"/>
              <a:t>locatiegebonden</a:t>
            </a:r>
            <a:r>
              <a:rPr lang="nl-NL" dirty="0"/>
              <a:t> via Teams en </a:t>
            </a:r>
            <a:r>
              <a:rPr lang="nl-NL" dirty="0" err="1"/>
              <a:t>CloudCall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Wekelijks teamoverleg via zoom, 6wekelijks fysiek</a:t>
            </a:r>
          </a:p>
          <a:p>
            <a:pPr lvl="1"/>
            <a:r>
              <a:rPr lang="nl-NL" dirty="0"/>
              <a:t>Procedures vastgelegd in handleidingen en in </a:t>
            </a:r>
            <a:r>
              <a:rPr lang="nl-NL" dirty="0" smtClean="0"/>
              <a:t>opnames</a:t>
            </a:r>
          </a:p>
          <a:p>
            <a:r>
              <a:rPr lang="nl-NL" dirty="0" smtClean="0"/>
              <a:t>Kwaliteitsbeleid</a:t>
            </a:r>
          </a:p>
          <a:p>
            <a:pPr lvl="1"/>
            <a:r>
              <a:rPr lang="nl-NL" dirty="0" smtClean="0"/>
              <a:t>Continu monitoren</a:t>
            </a:r>
          </a:p>
          <a:p>
            <a:r>
              <a:rPr lang="nl-NL" dirty="0" smtClean="0"/>
              <a:t>Digitale communicatie: Klemtoon op</a:t>
            </a:r>
          </a:p>
          <a:p>
            <a:pPr lvl="1"/>
            <a:r>
              <a:rPr lang="nl-NL" dirty="0" smtClean="0"/>
              <a:t>FB, </a:t>
            </a:r>
            <a:r>
              <a:rPr lang="nl-NL" dirty="0" err="1" smtClean="0"/>
              <a:t>Instagramposts</a:t>
            </a:r>
            <a:endParaRPr lang="nl-NL" dirty="0" smtClean="0"/>
          </a:p>
          <a:p>
            <a:pPr lvl="1"/>
            <a:r>
              <a:rPr lang="nl-NL" dirty="0" err="1" smtClean="0"/>
              <a:t>Mailings</a:t>
            </a:r>
            <a:endParaRPr lang="nl-NL" dirty="0" smtClean="0"/>
          </a:p>
          <a:p>
            <a:pPr lvl="1"/>
            <a:r>
              <a:rPr lang="nl-NL" dirty="0" smtClean="0"/>
              <a:t>Kalender delen op andere sites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27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in cijfers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www.similes.be  </a:t>
            </a:r>
          </a:p>
          <a:p>
            <a:pPr lvl="1"/>
            <a:r>
              <a:rPr lang="nl-BE" dirty="0" smtClean="0"/>
              <a:t>In 2019 27.000 </a:t>
            </a:r>
            <a:r>
              <a:rPr lang="nl-BE" dirty="0" err="1" smtClean="0"/>
              <a:t>ker</a:t>
            </a:r>
            <a:r>
              <a:rPr lang="nl-BE" dirty="0" smtClean="0"/>
              <a:t> bezocht</a:t>
            </a:r>
            <a:endParaRPr lang="nl-BE" dirty="0"/>
          </a:p>
          <a:p>
            <a:pPr lvl="1"/>
            <a:r>
              <a:rPr lang="nl-BE" dirty="0"/>
              <a:t>in 2021 </a:t>
            </a:r>
            <a:r>
              <a:rPr lang="nl-BE" b="1" dirty="0"/>
              <a:t>45.729</a:t>
            </a:r>
            <a:r>
              <a:rPr lang="nl-BE" dirty="0"/>
              <a:t> keer bezocht</a:t>
            </a:r>
          </a:p>
          <a:p>
            <a:pPr lvl="1"/>
            <a:r>
              <a:rPr lang="nl-BE" dirty="0"/>
              <a:t>in 2022 </a:t>
            </a:r>
            <a:r>
              <a:rPr lang="nl-BE" b="1" dirty="0"/>
              <a:t>51.690</a:t>
            </a:r>
            <a:r>
              <a:rPr lang="nl-BE" dirty="0"/>
              <a:t> keer bezocht</a:t>
            </a:r>
          </a:p>
          <a:p>
            <a:r>
              <a:rPr lang="nl-BE" dirty="0"/>
              <a:t>Facebook-volgers</a:t>
            </a:r>
          </a:p>
          <a:p>
            <a:pPr lvl="1"/>
            <a:r>
              <a:rPr lang="nl-BE" dirty="0" smtClean="0"/>
              <a:t>2.863 in 2019</a:t>
            </a:r>
          </a:p>
          <a:p>
            <a:pPr lvl="1"/>
            <a:r>
              <a:rPr lang="nl-BE" dirty="0" smtClean="0"/>
              <a:t>3.771 </a:t>
            </a:r>
            <a:r>
              <a:rPr lang="nl-BE" dirty="0"/>
              <a:t>in 2021</a:t>
            </a:r>
          </a:p>
          <a:p>
            <a:pPr lvl="1"/>
            <a:r>
              <a:rPr lang="nl-BE" dirty="0"/>
              <a:t>4.278 in 2022</a:t>
            </a:r>
          </a:p>
          <a:p>
            <a:r>
              <a:rPr lang="nl-BE" dirty="0" smtClean="0"/>
              <a:t>Instagram-volgers</a:t>
            </a:r>
          </a:p>
          <a:p>
            <a:pPr lvl="1"/>
            <a:r>
              <a:rPr lang="nl-BE" dirty="0" smtClean="0"/>
              <a:t>298 in 2019</a:t>
            </a:r>
            <a:endParaRPr lang="nl-BE" dirty="0"/>
          </a:p>
          <a:p>
            <a:pPr lvl="1"/>
            <a:r>
              <a:rPr lang="nl-BE" dirty="0"/>
              <a:t>762 in 2021</a:t>
            </a:r>
          </a:p>
          <a:p>
            <a:pPr lvl="1"/>
            <a:r>
              <a:rPr lang="nl-BE" dirty="0"/>
              <a:t>1.165 in 2022</a:t>
            </a:r>
          </a:p>
          <a:p>
            <a:r>
              <a:rPr lang="nl-BE" dirty="0" smtClean="0"/>
              <a:t>Twitter-volgers</a:t>
            </a:r>
          </a:p>
          <a:p>
            <a:pPr lvl="1"/>
            <a:r>
              <a:rPr lang="nl-BE" dirty="0" smtClean="0"/>
              <a:t>135 in 2019</a:t>
            </a:r>
            <a:endParaRPr lang="nl-BE" dirty="0"/>
          </a:p>
          <a:p>
            <a:pPr lvl="1"/>
            <a:r>
              <a:rPr lang="nl-BE" dirty="0"/>
              <a:t>219 in 2021</a:t>
            </a:r>
          </a:p>
          <a:p>
            <a:pPr lvl="1"/>
            <a:r>
              <a:rPr lang="nl-BE" dirty="0"/>
              <a:t>228 in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71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Digitaal aanbod is een blijver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Nieuwe taken: Strategie? Organisatie? </a:t>
            </a:r>
          </a:p>
          <a:p>
            <a:r>
              <a:rPr lang="nl-BE" dirty="0" smtClean="0"/>
              <a:t>Totaal </a:t>
            </a:r>
            <a:r>
              <a:rPr lang="nl-BE" dirty="0"/>
              <a:t>aantal </a:t>
            </a:r>
            <a:r>
              <a:rPr lang="nl-BE" dirty="0" smtClean="0"/>
              <a:t>activiteiten in 2022: 402</a:t>
            </a:r>
          </a:p>
          <a:p>
            <a:pPr lvl="1"/>
            <a:r>
              <a:rPr lang="nl-BE" dirty="0" smtClean="0"/>
              <a:t># </a:t>
            </a:r>
            <a:r>
              <a:rPr lang="nl-BE" dirty="0"/>
              <a:t>offline: </a:t>
            </a:r>
            <a:r>
              <a:rPr lang="nl-BE" dirty="0" smtClean="0"/>
              <a:t>323</a:t>
            </a:r>
          </a:p>
          <a:p>
            <a:pPr lvl="1"/>
            <a:r>
              <a:rPr lang="nl-BE" dirty="0"/>
              <a:t># online: 79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42510"/>
              </p:ext>
            </p:extLst>
          </p:nvPr>
        </p:nvGraphicFramePr>
        <p:xfrm>
          <a:off x="3474722" y="3352798"/>
          <a:ext cx="4781005" cy="300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205">
                  <a:extLst>
                    <a:ext uri="{9D8B030D-6E8A-4147-A177-3AD203B41FA5}">
                      <a16:colId xmlns:a16="http://schemas.microsoft.com/office/drawing/2014/main" val="439421863"/>
                    </a:ext>
                  </a:extLst>
                </a:gridCol>
                <a:gridCol w="1026400">
                  <a:extLst>
                    <a:ext uri="{9D8B030D-6E8A-4147-A177-3AD203B41FA5}">
                      <a16:colId xmlns:a16="http://schemas.microsoft.com/office/drawing/2014/main" val="4108470675"/>
                    </a:ext>
                  </a:extLst>
                </a:gridCol>
                <a:gridCol w="1026400">
                  <a:extLst>
                    <a:ext uri="{9D8B030D-6E8A-4147-A177-3AD203B41FA5}">
                      <a16:colId xmlns:a16="http://schemas.microsoft.com/office/drawing/2014/main" val="385085744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2021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2022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700824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Infomomenten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14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119065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Lotgenotencontact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74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68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309659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Ontspanning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0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0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82105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Vorming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3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1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48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Aanbod verder digitaliseren?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Kortfilm BOOS met </a:t>
            </a:r>
            <a:r>
              <a:rPr lang="nl-BE" b="1" dirty="0" smtClean="0"/>
              <a:t>Gezinsbond </a:t>
            </a:r>
            <a:endParaRPr lang="nl-BE" dirty="0"/>
          </a:p>
          <a:p>
            <a:pPr lvl="1"/>
            <a:r>
              <a:rPr lang="nl-BE" dirty="0"/>
              <a:t>10/10/2022</a:t>
            </a:r>
          </a:p>
          <a:p>
            <a:pPr lvl="1"/>
            <a:r>
              <a:rPr lang="nl-BE" dirty="0"/>
              <a:t>40 deelnemers in Brussel, 602 online live, </a:t>
            </a:r>
            <a:r>
              <a:rPr lang="nl-BE" dirty="0" smtClean="0"/>
              <a:t>1.520 </a:t>
            </a:r>
            <a:r>
              <a:rPr lang="nl-BE" dirty="0"/>
              <a:t>achteraf bekeken</a:t>
            </a:r>
          </a:p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24678"/>
            <a:ext cx="5181600" cy="315323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wat met de vrijwilligers?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Pluspunten</a:t>
            </a:r>
          </a:p>
          <a:p>
            <a:pPr lvl="1"/>
            <a:r>
              <a:rPr lang="nl-NL" dirty="0" smtClean="0"/>
              <a:t>Online rekrutering</a:t>
            </a:r>
          </a:p>
          <a:p>
            <a:pPr lvl="1"/>
            <a:r>
              <a:rPr lang="nl-NL" dirty="0" smtClean="0"/>
              <a:t>Begeleiding </a:t>
            </a:r>
            <a:r>
              <a:rPr lang="nl-NL" dirty="0" smtClean="0"/>
              <a:t>online gespreksgroepen: fijne dynamiek</a:t>
            </a:r>
          </a:p>
          <a:p>
            <a:pPr lvl="1"/>
            <a:r>
              <a:rPr lang="nl-NL" dirty="0" smtClean="0"/>
              <a:t>Hulp bij invoeren nieuwe organisatiestructuur</a:t>
            </a:r>
          </a:p>
          <a:p>
            <a:pPr lvl="2"/>
            <a:r>
              <a:rPr lang="nl-NL" dirty="0" smtClean="0"/>
              <a:t>Regionale vrijwilligersvergaderingen ook online</a:t>
            </a:r>
          </a:p>
          <a:p>
            <a:pPr lvl="2"/>
            <a:r>
              <a:rPr lang="nl-NL" dirty="0" smtClean="0"/>
              <a:t>Centrale werkgroepen vaak online</a:t>
            </a:r>
          </a:p>
          <a:p>
            <a:pPr lvl="2"/>
            <a:r>
              <a:rPr lang="nl-NL" dirty="0" smtClean="0"/>
              <a:t>Vorming ook online</a:t>
            </a:r>
          </a:p>
          <a:p>
            <a:r>
              <a:rPr lang="nl-NL" dirty="0" smtClean="0"/>
              <a:t>Werkpunten</a:t>
            </a:r>
          </a:p>
          <a:p>
            <a:pPr lvl="1"/>
            <a:r>
              <a:rPr lang="nl-NL" dirty="0" smtClean="0"/>
              <a:t>Rekening houden met verlies van autonomie</a:t>
            </a:r>
          </a:p>
          <a:p>
            <a:pPr lvl="1"/>
            <a:r>
              <a:rPr lang="nl-NL" dirty="0" smtClean="0"/>
              <a:t>Waarom, wat en hoe voortdurend herhalen</a:t>
            </a:r>
          </a:p>
          <a:p>
            <a:pPr lvl="1"/>
            <a:r>
              <a:rPr lang="nl-NL" dirty="0" smtClean="0"/>
              <a:t>Niemand uitsluiten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6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werk van lange adem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667" y="1825625"/>
            <a:ext cx="4232665" cy="43513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35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 Leden- en vrijwilligersvereniging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Voor 2022</a:t>
            </a:r>
          </a:p>
          <a:p>
            <a:pPr lvl="1"/>
            <a:r>
              <a:rPr lang="nl-NL" dirty="0" smtClean="0"/>
              <a:t>Federatie van Vlaamse Simileskringen vzw</a:t>
            </a:r>
          </a:p>
          <a:p>
            <a:pPr lvl="1"/>
            <a:r>
              <a:rPr lang="nl-NL" dirty="0" smtClean="0"/>
              <a:t>(Dalend aantal) kringen met autonoom bestuur</a:t>
            </a:r>
          </a:p>
          <a:p>
            <a:pPr lvl="1"/>
            <a:r>
              <a:rPr lang="nl-NL" dirty="0" smtClean="0"/>
              <a:t>Je wordt lid van een kring of van de federatie</a:t>
            </a:r>
          </a:p>
          <a:p>
            <a:pPr lvl="1"/>
            <a:r>
              <a:rPr lang="nl-NL" dirty="0" smtClean="0"/>
              <a:t>Toenemende centralisering van interne en externe processen en communicatie botst met autonome kringwerking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Sinds 2022</a:t>
            </a:r>
          </a:p>
          <a:p>
            <a:pPr lvl="1"/>
            <a:r>
              <a:rPr lang="nl-NL" dirty="0" smtClean="0"/>
              <a:t>Similes Vlaanderen vzw</a:t>
            </a:r>
          </a:p>
          <a:p>
            <a:pPr lvl="1"/>
            <a:r>
              <a:rPr lang="nl-NL" dirty="0" smtClean="0"/>
              <a:t>Je wordt lid van de vzw </a:t>
            </a:r>
          </a:p>
          <a:p>
            <a:pPr lvl="1"/>
            <a:r>
              <a:rPr lang="nl-NL" dirty="0" smtClean="0"/>
              <a:t>Je bent vrijwilliger </a:t>
            </a:r>
          </a:p>
          <a:p>
            <a:pPr lvl="2"/>
            <a:r>
              <a:rPr lang="nl-NL" dirty="0" smtClean="0"/>
              <a:t>in een regionale vrijwilligersafdeling</a:t>
            </a:r>
          </a:p>
          <a:p>
            <a:pPr lvl="2"/>
            <a:r>
              <a:rPr lang="nl-NL" dirty="0"/>
              <a:t>i</a:t>
            </a:r>
            <a:r>
              <a:rPr lang="nl-NL" dirty="0" smtClean="0"/>
              <a:t>n een centrale werkgroep</a:t>
            </a:r>
          </a:p>
          <a:p>
            <a:pPr lvl="2"/>
            <a:r>
              <a:rPr lang="nl-NL" dirty="0"/>
              <a:t>i</a:t>
            </a:r>
            <a:r>
              <a:rPr lang="nl-NL" dirty="0" smtClean="0"/>
              <a:t>n een informele lokale werkgroep</a:t>
            </a:r>
          </a:p>
          <a:p>
            <a:pPr lvl="1"/>
            <a:r>
              <a:rPr lang="nl-NL" i="1" dirty="0" smtClean="0"/>
              <a:t>Alle neuzen in zelfde richting?  </a:t>
            </a:r>
            <a:endParaRPr lang="nl-NL" i="1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8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2023: Digitaal in het DNA?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5" y="1825625"/>
            <a:ext cx="8549189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10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Case: “Strategisch+”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26" y="1825625"/>
            <a:ext cx="7515947" cy="43513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8" y="225277"/>
            <a:ext cx="11812983" cy="63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aanbod voor “de nieuwe vrijwilliger”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765" y="1825625"/>
            <a:ext cx="7064470" cy="435133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70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www.similes.be    info@similes.be    016 244 201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188" y="-125506"/>
            <a:ext cx="13560782" cy="731520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 rot="21424352">
            <a:off x="-1445175" y="3196788"/>
            <a:ext cx="14486084" cy="59603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228962" y="3884036"/>
            <a:ext cx="3045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info@similes.be</a:t>
            </a: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www.similes.be</a:t>
            </a: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016 244 201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28" y="5188291"/>
            <a:ext cx="3609474" cy="154679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865843" y="3775364"/>
            <a:ext cx="4350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Facebook.com/</a:t>
            </a:r>
            <a:r>
              <a:rPr lang="nl-BE" sz="2400" b="1" dirty="0" err="1">
                <a:solidFill>
                  <a:schemeClr val="bg2">
                    <a:lumMod val="50000"/>
                  </a:schemeClr>
                </a:solidFill>
              </a:rPr>
              <a:t>similesvzw</a:t>
            </a:r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Twitter.com/</a:t>
            </a:r>
            <a:r>
              <a:rPr lang="nl-BE" sz="2400" b="1" dirty="0" err="1">
                <a:solidFill>
                  <a:schemeClr val="bg2">
                    <a:lumMod val="50000"/>
                  </a:schemeClr>
                </a:solidFill>
              </a:rPr>
              <a:t>similesvzw</a:t>
            </a:r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Instagram.com/</a:t>
            </a:r>
            <a:r>
              <a:rPr lang="nl-BE" sz="2400" b="1" dirty="0" err="1">
                <a:solidFill>
                  <a:schemeClr val="bg2">
                    <a:lumMod val="50000"/>
                  </a:schemeClr>
                </a:solidFill>
              </a:rPr>
              <a:t>similesvzw</a:t>
            </a:r>
            <a:endParaRPr lang="nl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Team Similes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Kantoor Heverlee</a:t>
            </a:r>
          </a:p>
          <a:p>
            <a:pPr lvl="1"/>
            <a:r>
              <a:rPr lang="nl-NL" dirty="0" smtClean="0"/>
              <a:t>2 vrijwilligerscoördinatoren</a:t>
            </a:r>
          </a:p>
          <a:p>
            <a:pPr lvl="1"/>
            <a:r>
              <a:rPr lang="nl-NL" dirty="0" smtClean="0"/>
              <a:t>1 vormingsverantwoordelijke</a:t>
            </a:r>
          </a:p>
          <a:p>
            <a:pPr lvl="1"/>
            <a:r>
              <a:rPr lang="nl-NL" dirty="0" smtClean="0"/>
              <a:t>0,5 projectmedewerker </a:t>
            </a:r>
            <a:r>
              <a:rPr lang="nl-NL" dirty="0" err="1" smtClean="0"/>
              <a:t>bewindvoering</a:t>
            </a:r>
            <a:endParaRPr lang="nl-NL" dirty="0" smtClean="0"/>
          </a:p>
          <a:p>
            <a:pPr lvl="1"/>
            <a:r>
              <a:rPr lang="nl-NL" dirty="0" smtClean="0"/>
              <a:t>1 communicatieverantwoordelijke</a:t>
            </a:r>
          </a:p>
          <a:p>
            <a:pPr lvl="1"/>
            <a:r>
              <a:rPr lang="nl-NL" dirty="0" smtClean="0"/>
              <a:t>1 office manager</a:t>
            </a:r>
          </a:p>
          <a:p>
            <a:pPr lvl="1"/>
            <a:r>
              <a:rPr lang="nl-NL" dirty="0" smtClean="0"/>
              <a:t>0,5 personeelsverantwoordelijke</a:t>
            </a:r>
          </a:p>
          <a:p>
            <a:pPr lvl="1"/>
            <a:r>
              <a:rPr lang="nl-NL" dirty="0" smtClean="0"/>
              <a:t>1 directeur</a:t>
            </a:r>
          </a:p>
          <a:p>
            <a:r>
              <a:rPr lang="nl-NL" dirty="0" smtClean="0"/>
              <a:t>Kantoor Drongen</a:t>
            </a:r>
          </a:p>
          <a:p>
            <a:pPr lvl="1"/>
            <a:r>
              <a:rPr lang="nl-NL" dirty="0" smtClean="0"/>
              <a:t>1 vrijwilligerscoördinator</a:t>
            </a:r>
          </a:p>
          <a:p>
            <a:pPr lvl="1"/>
            <a:r>
              <a:rPr lang="nl-NL" dirty="0" smtClean="0"/>
              <a:t>1 projectmedewerker </a:t>
            </a:r>
            <a:r>
              <a:rPr lang="nl-NL" dirty="0" err="1" smtClean="0"/>
              <a:t>bewindvoering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9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Digitalisering gebeurt binnen steeds wijzigende interne en externe context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61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2017: Nieuwe huisstijl en website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6250"/>
            <a:ext cx="5181600" cy="2910088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Server</a:t>
            </a:r>
          </a:p>
          <a:p>
            <a:r>
              <a:rPr lang="nl-NL" dirty="0" smtClean="0"/>
              <a:t>CRM = </a:t>
            </a:r>
            <a:r>
              <a:rPr lang="nl-NL" dirty="0" err="1" smtClean="0"/>
              <a:t>Axoclub</a:t>
            </a:r>
            <a:endParaRPr lang="nl-NL" dirty="0" smtClean="0"/>
          </a:p>
          <a:p>
            <a:pPr lvl="1"/>
            <a:r>
              <a:rPr lang="nl-NL" dirty="0"/>
              <a:t>A</a:t>
            </a:r>
            <a:r>
              <a:rPr lang="nl-BE" dirty="0" err="1" smtClean="0"/>
              <a:t>dresgegevens</a:t>
            </a:r>
            <a:r>
              <a:rPr lang="nl-BE" dirty="0" smtClean="0"/>
              <a:t> </a:t>
            </a:r>
            <a:r>
              <a:rPr lang="nl-BE" dirty="0"/>
              <a:t>(leden, geïnteresseerden, </a:t>
            </a:r>
            <a:r>
              <a:rPr lang="nl-BE" dirty="0" smtClean="0"/>
              <a:t>vrijwilligers, …)</a:t>
            </a:r>
            <a:endParaRPr lang="nl-BE" dirty="0"/>
          </a:p>
          <a:p>
            <a:pPr lvl="1"/>
            <a:r>
              <a:rPr lang="nl-BE" dirty="0"/>
              <a:t>M</a:t>
            </a:r>
            <a:r>
              <a:rPr lang="nl-BE" dirty="0" smtClean="0"/>
              <a:t>andaten</a:t>
            </a:r>
            <a:r>
              <a:rPr lang="nl-BE" dirty="0"/>
              <a:t>, </a:t>
            </a:r>
            <a:r>
              <a:rPr lang="nl-BE" dirty="0" smtClean="0"/>
              <a:t>vrijwilligersrollen, </a:t>
            </a:r>
            <a:r>
              <a:rPr lang="nl-BE" dirty="0"/>
              <a:t>interesses en betrokkenheid, </a:t>
            </a:r>
            <a:r>
              <a:rPr lang="nl-BE" dirty="0" smtClean="0"/>
              <a:t>…</a:t>
            </a:r>
          </a:p>
          <a:p>
            <a:pPr lvl="1"/>
            <a:r>
              <a:rPr lang="nl-BE" dirty="0" smtClean="0"/>
              <a:t>Verwerking </a:t>
            </a:r>
            <a:r>
              <a:rPr lang="nl-BE" dirty="0"/>
              <a:t>van betalingen (lidgeld, giften, deelnameprijs activiteiten) </a:t>
            </a:r>
            <a:endParaRPr lang="nl-BE" dirty="0" smtClean="0"/>
          </a:p>
          <a:p>
            <a:pPr lvl="1"/>
            <a:r>
              <a:rPr lang="nl-BE" dirty="0" smtClean="0"/>
              <a:t>Genereren </a:t>
            </a:r>
            <a:r>
              <a:rPr lang="nl-BE" dirty="0"/>
              <a:t>van lidgelden, aan de hand van betalingsuitnodigingen (facturen) en </a:t>
            </a:r>
            <a:r>
              <a:rPr lang="nl-BE" dirty="0" smtClean="0"/>
              <a:t>herinnering</a:t>
            </a:r>
          </a:p>
          <a:p>
            <a:pPr lvl="1"/>
            <a:r>
              <a:rPr lang="nl-BE" dirty="0" smtClean="0"/>
              <a:t>Bekendmaking </a:t>
            </a:r>
            <a:r>
              <a:rPr lang="nl-BE" dirty="0"/>
              <a:t>van </a:t>
            </a:r>
            <a:r>
              <a:rPr lang="nl-BE" dirty="0" smtClean="0"/>
              <a:t>activiteiten</a:t>
            </a:r>
          </a:p>
          <a:p>
            <a:pPr lvl="1"/>
            <a:r>
              <a:rPr lang="nl-BE" dirty="0" smtClean="0"/>
              <a:t>Opvragen </a:t>
            </a:r>
            <a:r>
              <a:rPr lang="nl-BE" dirty="0"/>
              <a:t>van </a:t>
            </a:r>
            <a:r>
              <a:rPr lang="nl-BE" dirty="0" smtClean="0"/>
              <a:t>lijsten </a:t>
            </a:r>
            <a:r>
              <a:rPr lang="nl-BE" dirty="0"/>
              <a:t>(bv </a:t>
            </a:r>
            <a:r>
              <a:rPr lang="nl-BE" dirty="0" smtClean="0"/>
              <a:t>leden Bestuur</a:t>
            </a:r>
            <a:r>
              <a:rPr lang="nl-BE" dirty="0"/>
              <a:t>, Algemene Vergadering, inschrijvingen activiteiten, ledenlijsten – </a:t>
            </a:r>
            <a:r>
              <a:rPr lang="nl-BE" dirty="0" smtClean="0"/>
              <a:t>ook van kringen)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iften </a:t>
            </a:r>
            <a:r>
              <a:rPr lang="nl-BE" dirty="0"/>
              <a:t>per kring of </a:t>
            </a:r>
            <a:r>
              <a:rPr lang="nl-BE" dirty="0" smtClean="0"/>
              <a:t>algemeen</a:t>
            </a:r>
            <a:r>
              <a:rPr lang="nl-BE" sz="800" dirty="0"/>
              <a:t>  </a:t>
            </a:r>
            <a:endParaRPr lang="nl-BE" sz="800" dirty="0" smtClean="0"/>
          </a:p>
          <a:p>
            <a:pPr lvl="1"/>
            <a:r>
              <a:rPr lang="nl-BE" dirty="0" smtClean="0"/>
              <a:t>Opvragen </a:t>
            </a:r>
            <a:r>
              <a:rPr lang="nl-BE" dirty="0"/>
              <a:t>van betaalde facturen (leden, inschrijvingen activiteiten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Intranet = </a:t>
            </a:r>
            <a:r>
              <a:rPr lang="nl-NL" dirty="0" err="1" smtClean="0"/>
              <a:t>Sharepoint</a:t>
            </a:r>
            <a:endParaRPr lang="nl-NL" dirty="0" smtClean="0"/>
          </a:p>
          <a:p>
            <a:r>
              <a:rPr lang="nl-NL" dirty="0" smtClean="0"/>
              <a:t>Website = </a:t>
            </a:r>
            <a:r>
              <a:rPr lang="nl-NL" dirty="0" err="1" smtClean="0"/>
              <a:t>Statik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9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2018: Adviesvraag m.b.t digitalisering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5" y="1825625"/>
            <a:ext cx="8549189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6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41" y="1825625"/>
            <a:ext cx="7871118" cy="435133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www.similes.be    info@similes.be    016 244 201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61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Similes af" id="{534BB108-D931-484F-B29A-85BEA4A5BCC4}" vid="{96732665-3B4D-4735-BFDE-9B3F972E90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Similes af</Template>
  <TotalTime>2607</TotalTime>
  <Words>1040</Words>
  <Application>Microsoft Office PowerPoint</Application>
  <PresentationFormat>Breedbeeld</PresentationFormat>
  <Paragraphs>272</Paragraphs>
  <Slides>44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Kantoorthema</vt:lpstr>
      <vt:lpstr>Digitaal in het DNA? </vt:lpstr>
      <vt:lpstr>PowerPoint-presentatie</vt:lpstr>
      <vt:lpstr>Wat? Participatie en empowerment</vt:lpstr>
      <vt:lpstr>Hoe? Leden- en vrijwilligersvereniging</vt:lpstr>
      <vt:lpstr>Team Similes</vt:lpstr>
      <vt:lpstr>Digitalisering gebeurt binnen steeds wijzigende interne en externe context</vt:lpstr>
      <vt:lpstr>2017: Nieuwe huisstijl en website</vt:lpstr>
      <vt:lpstr>2018: Adviesvraag m.b.t digitalisering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Intussen … Introductie e-brieven</vt:lpstr>
      <vt:lpstr>2019: Start uitvoering plan digitalisering</vt:lpstr>
      <vt:lpstr>Werken met persona’s</vt:lpstr>
      <vt:lpstr>PowerPoint-presentatie</vt:lpstr>
      <vt:lpstr>Webshop</vt:lpstr>
      <vt:lpstr>CRM</vt:lpstr>
      <vt:lpstr>PowerPoint-presentatie</vt:lpstr>
      <vt:lpstr>Evaluatie</vt:lpstr>
      <vt:lpstr>PowerPoint-presentatie</vt:lpstr>
      <vt:lpstr>2020</vt:lpstr>
      <vt:lpstr>Lockdown Zorg op slot Ledenbevraging</vt:lpstr>
      <vt:lpstr>Ervaring met filmpjes</vt:lpstr>
      <vt:lpstr>PowerPoint-presentatie</vt:lpstr>
      <vt:lpstr>Keuzes</vt:lpstr>
      <vt:lpstr>Hindernissen bij podcast tijdens lockdown</vt:lpstr>
      <vt:lpstr>Taakverdeling</vt:lpstr>
      <vt:lpstr>PowerPoint-presentatie</vt:lpstr>
      <vt:lpstr>Duurzaam initiatief</vt:lpstr>
      <vt:lpstr>Duurzaam initiatief</vt:lpstr>
      <vt:lpstr>2021 en 2022: Impact van digitalisering</vt:lpstr>
      <vt:lpstr>Communicatie in cijfers</vt:lpstr>
      <vt:lpstr>Digitaal aanbod is een blijver</vt:lpstr>
      <vt:lpstr>Aanbod verder digitaliseren?</vt:lpstr>
      <vt:lpstr>En wat met de vrijwilligers? </vt:lpstr>
      <vt:lpstr>Een werk van lange adem </vt:lpstr>
      <vt:lpstr>2023: Digitaal in het DNA?</vt:lpstr>
      <vt:lpstr>Case: “Strategisch+”</vt:lpstr>
      <vt:lpstr>PowerPoint-presentatie</vt:lpstr>
      <vt:lpstr>Een aanbod voor “de nieuwe vrijwilliger”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Louise Wolfs</dc:creator>
  <cp:lastModifiedBy>Veerle Aendekerk</cp:lastModifiedBy>
  <cp:revision>151</cp:revision>
  <dcterms:created xsi:type="dcterms:W3CDTF">2017-12-12T13:02:59Z</dcterms:created>
  <dcterms:modified xsi:type="dcterms:W3CDTF">2023-02-05T21:04:14Z</dcterms:modified>
</cp:coreProperties>
</file>