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BD8A09-7838-45F2-99A2-7E0421782B7D}">
  <a:tblStyle styleId="{62BD8A09-7838-45F2-99A2-7E0421782B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3bbd065734_1_20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" name="Google Shape;10;g3bbd065734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a59624a9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4a59624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bd065734_1_3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bd065734_1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4a59624a9_0_8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4a59624a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4a59624a9_0_22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4a59624a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4a59624a9_0_9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4a59624a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a59624a9_0_1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a59624a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a59624a9_0_11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a59624a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4a59624a9_0_12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4a59624a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4a59624a9_0_12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4a59624a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4a59624a9_0_13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4a59624a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bbd065734_1_2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3bbd065734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4a59624a9_0_1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4a59624a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4a59624a9_0_15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4a59624a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4a59624a9_0_20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4a59624a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4a59624a9_0_17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4a59624a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bbd065734_1_23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3bbd065734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bbd065734_1_23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3bbd065734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4a59624a9_0_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e4a59624a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bd065734_1_2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bd065734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4a59624a9_0_7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4a59624a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4a59624a9_0_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4a59624a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4a59624a9_0_2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4a59624a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aY_A3e7Fy9q-pQ-A1X-Q29X7F9vVVjTz/view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 b="25887" l="0" r="783" t="0"/>
          <a:stretch/>
        </p:blipFill>
        <p:spPr>
          <a:xfrm>
            <a:off x="274450" y="298712"/>
            <a:ext cx="8595098" cy="4279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3"/>
          <p:cNvGrpSpPr/>
          <p:nvPr/>
        </p:nvGrpSpPr>
        <p:grpSpPr>
          <a:xfrm>
            <a:off x="620094" y="4451100"/>
            <a:ext cx="2166600" cy="2166600"/>
            <a:chOff x="620094" y="4372350"/>
            <a:chExt cx="2166600" cy="2166600"/>
          </a:xfrm>
        </p:grpSpPr>
        <p:sp>
          <p:nvSpPr>
            <p:cNvPr id="14" name="Google Shape;14;p3"/>
            <p:cNvSpPr/>
            <p:nvPr/>
          </p:nvSpPr>
          <p:spPr>
            <a:xfrm rot="2700000">
              <a:off x="937386" y="4689641"/>
              <a:ext cx="1532018" cy="1532018"/>
            </a:xfrm>
            <a:prstGeom prst="rect">
              <a:avLst/>
            </a:prstGeom>
            <a:noFill/>
            <a:ln cap="flat" cmpd="sng" w="28575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887444" y="4662141"/>
              <a:ext cx="1632000" cy="16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4000"/>
                <a:t>1</a:t>
              </a:r>
              <a:endParaRPr sz="4000"/>
            </a:p>
          </p:txBody>
        </p:sp>
      </p:grpSp>
      <p:sp>
        <p:nvSpPr>
          <p:cNvPr id="16" name="Google Shape;16;p3"/>
          <p:cNvSpPr txBox="1"/>
          <p:nvPr/>
        </p:nvSpPr>
        <p:spPr>
          <a:xfrm>
            <a:off x="3040500" y="4572000"/>
            <a:ext cx="55203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chemeClr val="dk1"/>
                </a:solidFill>
              </a:rPr>
              <a:t>E-boeken lenen bij de bib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3040500" y="5536100"/>
            <a:ext cx="55203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dk1"/>
                </a:solidFill>
              </a:rPr>
              <a:t>Via je tablet of smartphone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100" y="5458026"/>
            <a:ext cx="830451" cy="126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50" y="376238"/>
            <a:ext cx="3432624" cy="61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7106"/>
          <a:stretch/>
        </p:blipFill>
        <p:spPr>
          <a:xfrm>
            <a:off x="901250" y="733425"/>
            <a:ext cx="3479199" cy="574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242225" y="1697825"/>
            <a:ext cx="30300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/>
              <a:t>Meer uitleg nodig? </a:t>
            </a:r>
            <a:br>
              <a:rPr b="1" lang="nl" sz="1800"/>
            </a:br>
            <a:br>
              <a:rPr b="1" lang="nl" sz="1800"/>
            </a:br>
            <a:r>
              <a:rPr lang="nl" sz="1800"/>
              <a:t>Je vindt een uitgebreide handleiding voor elk toestel bij de bibmedewerker of op </a:t>
            </a:r>
            <a:r>
              <a:rPr lang="nl" sz="1800" u="sng">
                <a:solidFill>
                  <a:srgbClr val="0000FF"/>
                </a:solidFill>
              </a:rPr>
              <a:t>www.kortrijk.be/</a:t>
            </a:r>
            <a:endParaRPr sz="18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rgbClr val="0000FF"/>
                </a:solidFill>
              </a:rPr>
              <a:t>bibliotheek/eboeken</a:t>
            </a:r>
            <a:endParaRPr sz="1800" u="sng">
              <a:solidFill>
                <a:srgbClr val="0000FF"/>
              </a:solidFill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b="7530" l="0" r="0" t="10710"/>
          <a:stretch/>
        </p:blipFill>
        <p:spPr>
          <a:xfrm>
            <a:off x="3272100" y="236788"/>
            <a:ext cx="5204728" cy="638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 flipH="1">
            <a:off x="242225" y="3152775"/>
            <a:ext cx="3221700" cy="2100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25" y="5317700"/>
            <a:ext cx="853969" cy="13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5543" l="0" r="0" t="19246"/>
          <a:stretch/>
        </p:blipFill>
        <p:spPr>
          <a:xfrm>
            <a:off x="429038" y="470875"/>
            <a:ext cx="8285926" cy="415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4"/>
          <p:cNvGrpSpPr/>
          <p:nvPr/>
        </p:nvGrpSpPr>
        <p:grpSpPr>
          <a:xfrm>
            <a:off x="620094" y="4451100"/>
            <a:ext cx="2166600" cy="2166600"/>
            <a:chOff x="620094" y="4372350"/>
            <a:chExt cx="2166600" cy="2166600"/>
          </a:xfrm>
        </p:grpSpPr>
        <p:sp>
          <p:nvSpPr>
            <p:cNvPr id="122" name="Google Shape;122;p14"/>
            <p:cNvSpPr/>
            <p:nvPr/>
          </p:nvSpPr>
          <p:spPr>
            <a:xfrm rot="2700000">
              <a:off x="937386" y="4689641"/>
              <a:ext cx="1532018" cy="1532018"/>
            </a:xfrm>
            <a:prstGeom prst="rect">
              <a:avLst/>
            </a:prstGeom>
            <a:noFill/>
            <a:ln cap="flat" cmpd="sng" w="28575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887444" y="4662141"/>
              <a:ext cx="1632000" cy="16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4000"/>
                <a:t>2</a:t>
              </a:r>
              <a:endParaRPr sz="4000"/>
            </a:p>
          </p:txBody>
        </p:sp>
      </p:grpSp>
      <p:sp>
        <p:nvSpPr>
          <p:cNvPr id="124" name="Google Shape;124;p14"/>
          <p:cNvSpPr txBox="1"/>
          <p:nvPr/>
        </p:nvSpPr>
        <p:spPr>
          <a:xfrm>
            <a:off x="3040500" y="4572000"/>
            <a:ext cx="55203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chemeClr val="dk1"/>
                </a:solidFill>
              </a:rPr>
              <a:t>E-boeken lenen bij de bib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3040500" y="5536100"/>
            <a:ext cx="55203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dk1"/>
                </a:solidFill>
              </a:rPr>
              <a:t>Via je pc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100" y="5458026"/>
            <a:ext cx="830451" cy="126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type="title"/>
          </p:nvPr>
        </p:nvSpPr>
        <p:spPr>
          <a:xfrm>
            <a:off x="134800" y="358125"/>
            <a:ext cx="32994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/>
              <a:t>Een e-boek lenen en lezen in enkele klikken!</a:t>
            </a:r>
            <a:endParaRPr b="1" sz="1800"/>
          </a:p>
        </p:txBody>
      </p:sp>
      <p:cxnSp>
        <p:nvCxnSpPr>
          <p:cNvPr id="132" name="Google Shape;132;p15"/>
          <p:cNvCxnSpPr/>
          <p:nvPr/>
        </p:nvCxnSpPr>
        <p:spPr>
          <a:xfrm rot="10800000">
            <a:off x="220925" y="1853025"/>
            <a:ext cx="3372900" cy="1830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15" title="Schermopname 2021-07-12 om 15.22.2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28" y="2062725"/>
            <a:ext cx="8609800" cy="399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 rot="-5400000">
            <a:off x="-536412" y="864736"/>
            <a:ext cx="16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000">
                <a:solidFill>
                  <a:srgbClr val="0097D1"/>
                </a:solidFill>
              </a:rPr>
              <a:t>INHOUD</a:t>
            </a:r>
            <a:endParaRPr b="1" sz="1000">
              <a:solidFill>
                <a:srgbClr val="0097D1"/>
              </a:solidFill>
            </a:endParaRPr>
          </a:p>
        </p:txBody>
      </p:sp>
      <p:graphicFrame>
        <p:nvGraphicFramePr>
          <p:cNvPr id="139" name="Google Shape;139;p16"/>
          <p:cNvGraphicFramePr/>
          <p:nvPr/>
        </p:nvGraphicFramePr>
        <p:xfrm>
          <a:off x="929475" y="91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{62BD8A09-7838-45F2-99A2-7E0421782B7D}</a:tableStyleId>
              </a:tblPr>
              <a:tblGrid>
                <a:gridCol w="1612700"/>
                <a:gridCol w="5673925"/>
              </a:tblGrid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 1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Surf naar </a:t>
                      </a:r>
                      <a:r>
                        <a:rPr b="1" i="1" lang="nl" sz="2400" u="sng">
                          <a:solidFill>
                            <a:srgbClr val="1155CC"/>
                          </a:solidFill>
                        </a:rPr>
                        <a:t>ebook.yourcloudlibrary.com</a:t>
                      </a:r>
                      <a:endParaRPr b="1" i="1" sz="2400" u="sng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 2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Meld je aan met je </a:t>
                      </a:r>
                      <a:br>
                        <a:rPr b="1" lang="nl" sz="2400">
                          <a:solidFill>
                            <a:schemeClr val="dk1"/>
                          </a:solidFill>
                        </a:rPr>
                      </a:b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MIjn Bibliotheek-profiel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 3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Zoek en leen een boek in de cloudLibrary-collectie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 4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Start met lezen!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7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7"/>
          <p:cNvSpPr txBox="1"/>
          <p:nvPr>
            <p:ph type="title"/>
          </p:nvPr>
        </p:nvSpPr>
        <p:spPr>
          <a:xfrm>
            <a:off x="824400" y="1010550"/>
            <a:ext cx="44787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nl" sz="2400"/>
              <a:t>Surf naar de</a:t>
            </a:r>
            <a:r>
              <a:rPr b="1" lang="nl" sz="2400"/>
              <a:t> cloudLibrary-site</a:t>
            </a:r>
            <a:endParaRPr b="1" sz="2400"/>
          </a:p>
        </p:txBody>
      </p:sp>
      <p:sp>
        <p:nvSpPr>
          <p:cNvPr id="146" name="Google Shape;146;p17"/>
          <p:cNvSpPr txBox="1"/>
          <p:nvPr>
            <p:ph idx="2" type="title"/>
          </p:nvPr>
        </p:nvSpPr>
        <p:spPr>
          <a:xfrm>
            <a:off x="824475" y="2410650"/>
            <a:ext cx="7361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Ga naar</a:t>
            </a:r>
            <a:r>
              <a:rPr lang="nl" sz="1800">
                <a:solidFill>
                  <a:srgbClr val="0097D1"/>
                </a:solidFill>
              </a:rPr>
              <a:t> </a:t>
            </a:r>
            <a:r>
              <a:rPr i="1" lang="nl" sz="1800" u="sng">
                <a:solidFill>
                  <a:srgbClr val="1155CC"/>
                </a:solidFill>
              </a:rPr>
              <a:t>ebook.yourcloudlibrary.com</a:t>
            </a:r>
            <a:r>
              <a:rPr lang="nl" sz="1800"/>
              <a:t>.</a:t>
            </a:r>
            <a:endParaRPr b="1" i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Kies voor ‘Belgium’ / ‘E-boeken Vlaanderen en Brussel’ / ‘de Bib’</a:t>
            </a:r>
            <a:endParaRPr sz="1800"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25" y="3549725"/>
            <a:ext cx="7739559" cy="29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375" y="3840062"/>
            <a:ext cx="6619624" cy="2606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8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7AA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18"/>
          <p:cNvSpPr txBox="1"/>
          <p:nvPr>
            <p:ph type="title"/>
          </p:nvPr>
        </p:nvSpPr>
        <p:spPr>
          <a:xfrm>
            <a:off x="824400" y="1010550"/>
            <a:ext cx="39243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b="1" lang="nl" sz="2400"/>
              <a:t>Meld je aan bij cloudLibrary</a:t>
            </a:r>
            <a:endParaRPr b="1" sz="2400"/>
          </a:p>
        </p:txBody>
      </p:sp>
      <p:sp>
        <p:nvSpPr>
          <p:cNvPr id="155" name="Google Shape;155;p18"/>
          <p:cNvSpPr txBox="1"/>
          <p:nvPr>
            <p:ph idx="2" type="title"/>
          </p:nvPr>
        </p:nvSpPr>
        <p:spPr>
          <a:xfrm>
            <a:off x="824475" y="2410650"/>
            <a:ext cx="67566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Meld je aan</a:t>
            </a:r>
            <a:r>
              <a:rPr lang="nl" sz="1800"/>
              <a:t> met je Mijn Bibliotheek-profiel op cloudLibrary.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Je kan nu e-boeken uitkiezen!</a:t>
            </a:r>
            <a:endParaRPr b="1" sz="1800"/>
          </a:p>
        </p:txBody>
      </p:sp>
      <p:sp>
        <p:nvSpPr>
          <p:cNvPr id="156" name="Google Shape;156;p18"/>
          <p:cNvSpPr/>
          <p:nvPr/>
        </p:nvSpPr>
        <p:spPr>
          <a:xfrm>
            <a:off x="6813025" y="3947325"/>
            <a:ext cx="710700" cy="3690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2011900" y="4810125"/>
            <a:ext cx="791100" cy="3243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19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7AA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9"/>
          <p:cNvSpPr txBox="1"/>
          <p:nvPr>
            <p:ph type="title"/>
          </p:nvPr>
        </p:nvSpPr>
        <p:spPr>
          <a:xfrm>
            <a:off x="824400" y="1010550"/>
            <a:ext cx="51192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lang="nl" sz="2400"/>
              <a:t>Nog geen Mijn Bibliotheek-profiel? </a:t>
            </a:r>
            <a:endParaRPr b="1" sz="2400"/>
          </a:p>
        </p:txBody>
      </p:sp>
      <p:sp>
        <p:nvSpPr>
          <p:cNvPr id="164" name="Google Shape;164;p19"/>
          <p:cNvSpPr txBox="1"/>
          <p:nvPr>
            <p:ph idx="2" type="title"/>
          </p:nvPr>
        </p:nvSpPr>
        <p:spPr>
          <a:xfrm>
            <a:off x="824475" y="2410650"/>
            <a:ext cx="53211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Surf naar </a:t>
            </a:r>
            <a:r>
              <a:rPr i="1" lang="nl" sz="1800" u="sng">
                <a:solidFill>
                  <a:srgbClr val="1155CC"/>
                </a:solidFill>
              </a:rPr>
              <a:t>mijn.bibliotheek.be/registreren</a:t>
            </a:r>
            <a:r>
              <a:rPr lang="nl" sz="1800"/>
              <a:t> of vraag meer info aan de bibmedewerker.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850" y="3429000"/>
            <a:ext cx="6259749" cy="31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20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0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b="1" lang="nl" sz="2400"/>
              <a:t>Kies jouw e-boek</a:t>
            </a:r>
            <a:endParaRPr b="1" sz="2400"/>
          </a:p>
        </p:txBody>
      </p:sp>
      <p:sp>
        <p:nvSpPr>
          <p:cNvPr id="172" name="Google Shape;172;p20"/>
          <p:cNvSpPr txBox="1"/>
          <p:nvPr>
            <p:ph idx="2" type="title"/>
          </p:nvPr>
        </p:nvSpPr>
        <p:spPr>
          <a:xfrm>
            <a:off x="824475" y="2410650"/>
            <a:ext cx="74679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Blader door de cloudLibrary-collectie </a:t>
            </a:r>
            <a:r>
              <a:rPr lang="nl" sz="1800"/>
              <a:t>om een keuze te maken.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Verken verschillende genres of boekenplankjes onder ‘</a:t>
            </a:r>
            <a:r>
              <a:rPr b="1" lang="nl" sz="1800"/>
              <a:t>Uitgelicht</a:t>
            </a:r>
            <a:r>
              <a:rPr lang="nl" sz="1800"/>
              <a:t>’.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73" name="Google Shape;173;p20"/>
          <p:cNvGrpSpPr/>
          <p:nvPr/>
        </p:nvGrpSpPr>
        <p:grpSpPr>
          <a:xfrm>
            <a:off x="1113750" y="3421225"/>
            <a:ext cx="6674075" cy="3007150"/>
            <a:chOff x="1113750" y="3573625"/>
            <a:chExt cx="6674075" cy="3007150"/>
          </a:xfrm>
        </p:grpSpPr>
        <p:pic>
          <p:nvPicPr>
            <p:cNvPr id="174" name="Google Shape;174;p20"/>
            <p:cNvPicPr preferRelativeResize="0"/>
            <p:nvPr/>
          </p:nvPicPr>
          <p:blipFill rotWithShape="1">
            <a:blip r:embed="rId3">
              <a:alphaModFix/>
            </a:blip>
            <a:srcRect b="8172" l="0" r="0" t="0"/>
            <a:stretch/>
          </p:blipFill>
          <p:spPr>
            <a:xfrm>
              <a:off x="1113750" y="3573625"/>
              <a:ext cx="6674075" cy="300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0"/>
            <p:cNvSpPr/>
            <p:nvPr/>
          </p:nvSpPr>
          <p:spPr>
            <a:xfrm>
              <a:off x="1260475" y="3939650"/>
              <a:ext cx="603600" cy="275700"/>
            </a:xfrm>
            <a:prstGeom prst="ellipse">
              <a:avLst/>
            </a:prstGeom>
            <a:noFill/>
            <a:ln cap="flat" cmpd="sng" w="28575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841500" y="3939650"/>
              <a:ext cx="603600" cy="275700"/>
            </a:xfrm>
            <a:prstGeom prst="ellipse">
              <a:avLst/>
            </a:prstGeom>
            <a:noFill/>
            <a:ln cap="flat" cmpd="sng" w="28575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21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1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b="1" lang="nl" sz="2400"/>
              <a:t>E-boeken lenen </a:t>
            </a:r>
            <a:endParaRPr b="1" sz="2400"/>
          </a:p>
        </p:txBody>
      </p:sp>
      <p:sp>
        <p:nvSpPr>
          <p:cNvPr id="183" name="Google Shape;183;p21"/>
          <p:cNvSpPr txBox="1"/>
          <p:nvPr>
            <p:ph idx="2" type="title"/>
          </p:nvPr>
        </p:nvSpPr>
        <p:spPr>
          <a:xfrm>
            <a:off x="824400" y="236741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Leen max. 2 e-boeken</a:t>
            </a:r>
            <a:r>
              <a:rPr lang="nl" sz="1800"/>
              <a:t> tegelijkertijd.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Elk e-boek mag je 6 weken houden.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84" name="Google Shape;184;p21"/>
          <p:cNvGrpSpPr/>
          <p:nvPr/>
        </p:nvGrpSpPr>
        <p:grpSpPr>
          <a:xfrm>
            <a:off x="1394025" y="3962875"/>
            <a:ext cx="6355951" cy="2485350"/>
            <a:chOff x="542375" y="3794125"/>
            <a:chExt cx="6355951" cy="2485350"/>
          </a:xfrm>
        </p:grpSpPr>
        <p:pic>
          <p:nvPicPr>
            <p:cNvPr id="185" name="Google Shape;185;p21"/>
            <p:cNvPicPr preferRelativeResize="0"/>
            <p:nvPr/>
          </p:nvPicPr>
          <p:blipFill rotWithShape="1">
            <a:blip r:embed="rId3">
              <a:alphaModFix/>
            </a:blip>
            <a:srcRect b="11384" l="0" r="29927" t="1180"/>
            <a:stretch/>
          </p:blipFill>
          <p:spPr>
            <a:xfrm>
              <a:off x="542375" y="3794125"/>
              <a:ext cx="5422575" cy="248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1"/>
            <p:cNvPicPr preferRelativeResize="0"/>
            <p:nvPr/>
          </p:nvPicPr>
          <p:blipFill rotWithShape="1">
            <a:blip r:embed="rId3">
              <a:alphaModFix/>
            </a:blip>
            <a:srcRect b="13631" l="87938" r="0" t="2122"/>
            <a:stretch/>
          </p:blipFill>
          <p:spPr>
            <a:xfrm>
              <a:off x="5964951" y="3822675"/>
              <a:ext cx="933375" cy="2394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1"/>
          <p:cNvSpPr/>
          <p:nvPr/>
        </p:nvSpPr>
        <p:spPr>
          <a:xfrm>
            <a:off x="6990575" y="5604525"/>
            <a:ext cx="870600" cy="4353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 rot="-5400000">
            <a:off x="-536412" y="864736"/>
            <a:ext cx="1678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000">
                <a:solidFill>
                  <a:srgbClr val="0097D1"/>
                </a:solidFill>
              </a:rPr>
              <a:t>INHOUD</a:t>
            </a:r>
            <a:endParaRPr b="1" sz="1000">
              <a:solidFill>
                <a:srgbClr val="0097D1"/>
              </a:solidFill>
            </a:endParaRPr>
          </a:p>
        </p:txBody>
      </p:sp>
      <p:graphicFrame>
        <p:nvGraphicFramePr>
          <p:cNvPr id="24" name="Google Shape;24;p4"/>
          <p:cNvGraphicFramePr/>
          <p:nvPr/>
        </p:nvGraphicFramePr>
        <p:xfrm>
          <a:off x="929475" y="91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{62BD8A09-7838-45F2-99A2-7E0421782B7D}</a:tableStyleId>
              </a:tblPr>
              <a:tblGrid>
                <a:gridCol w="1612700"/>
                <a:gridCol w="5673925"/>
              </a:tblGrid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 </a:t>
                      </a: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1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Download de app ‘cloudLibrary’</a:t>
                      </a:r>
                      <a:endParaRPr b="1" sz="24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</a:t>
                      </a: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 2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Meld je aan met je </a:t>
                      </a:r>
                      <a:br>
                        <a:rPr b="1" lang="nl" sz="2400">
                          <a:solidFill>
                            <a:schemeClr val="dk1"/>
                          </a:solidFill>
                        </a:rPr>
                      </a:b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Mijn Bibliotheek-profiel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</a:t>
                      </a: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 3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Zoek en leen een boek in de cloudLibrary-collectie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Stap</a:t>
                      </a:r>
                      <a:r>
                        <a:rPr b="1" lang="nl" sz="2400">
                          <a:solidFill>
                            <a:srgbClr val="0097D1"/>
                          </a:solidFill>
                        </a:rPr>
                        <a:t> 4</a:t>
                      </a:r>
                      <a:endParaRPr b="1" sz="2400">
                        <a:solidFill>
                          <a:srgbClr val="0097D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nl" sz="2400">
                          <a:solidFill>
                            <a:schemeClr val="dk1"/>
                          </a:solidFill>
                        </a:rPr>
                        <a:t>Start met lezen!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7D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22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2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6"/>
            </a:pPr>
            <a:r>
              <a:rPr b="1" lang="nl" sz="2400"/>
              <a:t>E-boeken reserveren</a:t>
            </a:r>
            <a:endParaRPr b="1" sz="2400"/>
          </a:p>
        </p:txBody>
      </p:sp>
      <p:sp>
        <p:nvSpPr>
          <p:cNvPr id="194" name="Google Shape;194;p22"/>
          <p:cNvSpPr txBox="1"/>
          <p:nvPr>
            <p:ph idx="2" type="title"/>
          </p:nvPr>
        </p:nvSpPr>
        <p:spPr>
          <a:xfrm>
            <a:off x="824475" y="2410650"/>
            <a:ext cx="69030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Is jouw favoriet niet beschikbaar?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Je kan ook 2 e-boeken </a:t>
            </a:r>
            <a:r>
              <a:rPr b="1" lang="nl" sz="1800"/>
              <a:t>reserveren</a:t>
            </a:r>
            <a:r>
              <a:rPr lang="nl" sz="1800"/>
              <a:t> of bewaren voor later.</a:t>
            </a:r>
            <a:endParaRPr sz="1800"/>
          </a:p>
        </p:txBody>
      </p:sp>
      <p:grpSp>
        <p:nvGrpSpPr>
          <p:cNvPr id="195" name="Google Shape;195;p22"/>
          <p:cNvGrpSpPr/>
          <p:nvPr/>
        </p:nvGrpSpPr>
        <p:grpSpPr>
          <a:xfrm>
            <a:off x="1175463" y="3572925"/>
            <a:ext cx="6793074" cy="2803051"/>
            <a:chOff x="543325" y="3729900"/>
            <a:chExt cx="6793074" cy="2803051"/>
          </a:xfrm>
        </p:grpSpPr>
        <p:pic>
          <p:nvPicPr>
            <p:cNvPr id="196" name="Google Shape;196;p22"/>
            <p:cNvPicPr preferRelativeResize="0"/>
            <p:nvPr/>
          </p:nvPicPr>
          <p:blipFill rotWithShape="1">
            <a:blip r:embed="rId3">
              <a:alphaModFix/>
            </a:blip>
            <a:srcRect b="0" l="0" r="45465" t="0"/>
            <a:stretch/>
          </p:blipFill>
          <p:spPr>
            <a:xfrm>
              <a:off x="543325" y="3729900"/>
              <a:ext cx="4986551" cy="2803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 rotWithShape="1">
            <a:blip r:embed="rId3">
              <a:alphaModFix/>
            </a:blip>
            <a:srcRect b="0" l="79318" r="-528" t="0"/>
            <a:stretch/>
          </p:blipFill>
          <p:spPr>
            <a:xfrm>
              <a:off x="5397051" y="3729900"/>
              <a:ext cx="1939349" cy="2803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2"/>
          <p:cNvSpPr/>
          <p:nvPr/>
        </p:nvSpPr>
        <p:spPr>
          <a:xfrm>
            <a:off x="6242000" y="5412150"/>
            <a:ext cx="870600" cy="4353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62019" t="0"/>
          <a:stretch/>
        </p:blipFill>
        <p:spPr>
          <a:xfrm>
            <a:off x="5469963" y="1010551"/>
            <a:ext cx="3097524" cy="5254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3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3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7"/>
            </a:pPr>
            <a:r>
              <a:rPr b="1" lang="nl" sz="2400"/>
              <a:t>Begin meteen te lezen!</a:t>
            </a:r>
            <a:endParaRPr b="1" sz="2400"/>
          </a:p>
        </p:txBody>
      </p:sp>
      <p:sp>
        <p:nvSpPr>
          <p:cNvPr id="206" name="Google Shape;206;p23"/>
          <p:cNvSpPr txBox="1"/>
          <p:nvPr>
            <p:ph idx="2" type="title"/>
          </p:nvPr>
        </p:nvSpPr>
        <p:spPr>
          <a:xfrm>
            <a:off x="824475" y="2410650"/>
            <a:ext cx="44184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Je vindt jouw geleende boeken terug onder </a:t>
            </a:r>
            <a:r>
              <a:rPr b="1" lang="nl" sz="1800"/>
              <a:t>‘Mijn Boeken’</a:t>
            </a:r>
            <a:r>
              <a:rPr lang="nl" sz="1800"/>
              <a:t>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Klik op </a:t>
            </a:r>
            <a:r>
              <a:rPr b="1" lang="nl" sz="1800"/>
              <a:t>‘Lezen’</a:t>
            </a:r>
            <a:r>
              <a:rPr lang="nl" sz="1800"/>
              <a:t> om het e-boek te openen.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Je kan het boek ook steeds vroeger inleveren door op ‘Terug’ te klikken.</a:t>
            </a:r>
            <a:endParaRPr sz="1800"/>
          </a:p>
        </p:txBody>
      </p:sp>
      <p:sp>
        <p:nvSpPr>
          <p:cNvPr id="207" name="Google Shape;207;p23"/>
          <p:cNvSpPr/>
          <p:nvPr/>
        </p:nvSpPr>
        <p:spPr>
          <a:xfrm>
            <a:off x="7347100" y="1504600"/>
            <a:ext cx="1220400" cy="4842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5704699" y="5236324"/>
            <a:ext cx="627300" cy="3312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24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4"/>
          <p:cNvSpPr txBox="1"/>
          <p:nvPr>
            <p:ph type="title"/>
          </p:nvPr>
        </p:nvSpPr>
        <p:spPr>
          <a:xfrm>
            <a:off x="824400" y="1010550"/>
            <a:ext cx="41091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7"/>
            </a:pPr>
            <a:r>
              <a:rPr b="1" lang="nl" sz="2400"/>
              <a:t>Begin meteen te lezen!</a:t>
            </a:r>
            <a:endParaRPr b="1" sz="2400"/>
          </a:p>
        </p:txBody>
      </p:sp>
      <p:sp>
        <p:nvSpPr>
          <p:cNvPr id="215" name="Google Shape;215;p24"/>
          <p:cNvSpPr txBox="1"/>
          <p:nvPr>
            <p:ph idx="2" type="title"/>
          </p:nvPr>
        </p:nvSpPr>
        <p:spPr>
          <a:xfrm>
            <a:off x="824475" y="2410650"/>
            <a:ext cx="44184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 b="0" l="1059" r="-1916" t="0"/>
          <a:stretch/>
        </p:blipFill>
        <p:spPr>
          <a:xfrm>
            <a:off x="701688" y="2410650"/>
            <a:ext cx="7740625" cy="41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>
            <a:off x="7070675" y="2285975"/>
            <a:ext cx="1220400" cy="4842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3182700" y="6010900"/>
            <a:ext cx="1825200" cy="7698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7113" l="0" r="0" t="10269"/>
          <a:stretch/>
        </p:blipFill>
        <p:spPr>
          <a:xfrm>
            <a:off x="3326203" y="236800"/>
            <a:ext cx="5150623" cy="63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>
            <p:ph type="title"/>
          </p:nvPr>
        </p:nvSpPr>
        <p:spPr>
          <a:xfrm>
            <a:off x="242225" y="1697825"/>
            <a:ext cx="30300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/>
              <a:t>Meer uitleg nodig? </a:t>
            </a:r>
            <a:br>
              <a:rPr b="1" lang="nl" sz="1800"/>
            </a:br>
            <a:br>
              <a:rPr b="1" lang="nl" sz="1800"/>
            </a:br>
            <a:r>
              <a:rPr lang="nl" sz="1800"/>
              <a:t>Je vindt een uitgebreide handleiding voor elk toestel bij de bibmedewerker of op </a:t>
            </a:r>
            <a:r>
              <a:rPr lang="nl" sz="1800" u="sng">
                <a:solidFill>
                  <a:srgbClr val="0000FF"/>
                </a:solidFill>
              </a:rPr>
              <a:t>www.kortrijk.be/</a:t>
            </a:r>
            <a:endParaRPr sz="18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rgbClr val="0000FF"/>
                </a:solidFill>
              </a:rPr>
              <a:t>bibliotheek/eboeken</a:t>
            </a:r>
            <a:endParaRPr sz="1800" u="sng">
              <a:solidFill>
                <a:srgbClr val="0000FF"/>
              </a:solidFill>
            </a:endParaRPr>
          </a:p>
        </p:txBody>
      </p:sp>
      <p:cxnSp>
        <p:nvCxnSpPr>
          <p:cNvPr id="225" name="Google Shape;225;p25"/>
          <p:cNvCxnSpPr/>
          <p:nvPr/>
        </p:nvCxnSpPr>
        <p:spPr>
          <a:xfrm flipH="1">
            <a:off x="242225" y="3152775"/>
            <a:ext cx="3221700" cy="2100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25" y="5317700"/>
            <a:ext cx="853969" cy="13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47452" l="0" r="1671" t="15513"/>
          <a:stretch/>
        </p:blipFill>
        <p:spPr>
          <a:xfrm>
            <a:off x="5688725" y="4266650"/>
            <a:ext cx="2800200" cy="14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4">
            <a:alphaModFix/>
          </a:blip>
          <a:srcRect b="29032" l="4085" r="0" t="0"/>
          <a:stretch/>
        </p:blipFill>
        <p:spPr>
          <a:xfrm>
            <a:off x="5591175" y="1176675"/>
            <a:ext cx="2897751" cy="2652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5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824400" y="1010550"/>
            <a:ext cx="44787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nl" sz="2400"/>
              <a:t>Download de app ‘cloudLibrary’</a:t>
            </a:r>
            <a:endParaRPr b="1" sz="2400"/>
          </a:p>
        </p:txBody>
      </p:sp>
      <p:sp>
        <p:nvSpPr>
          <p:cNvPr id="33" name="Google Shape;33;p5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Ga naar Google Play of de App Store.</a:t>
            </a:r>
            <a:endParaRPr b="1" i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Typ ‘</a:t>
            </a:r>
            <a:r>
              <a:rPr i="1" lang="nl" sz="1800"/>
              <a:t>cloudLibrary by Bibliotheca</a:t>
            </a:r>
            <a:r>
              <a:rPr lang="nl" sz="1800"/>
              <a:t>’ in de zoekbalk.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Download en installeer de app.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Open cloudLibrary.</a:t>
            </a:r>
            <a:endParaRPr sz="1800"/>
          </a:p>
        </p:txBody>
      </p:sp>
      <p:sp>
        <p:nvSpPr>
          <p:cNvPr id="34" name="Google Shape;34;p5"/>
          <p:cNvSpPr/>
          <p:nvPr/>
        </p:nvSpPr>
        <p:spPr>
          <a:xfrm>
            <a:off x="7224925" y="5099175"/>
            <a:ext cx="1039500" cy="4137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7414850" y="2035050"/>
            <a:ext cx="892500" cy="4137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81275"/>
          <a:stretch/>
        </p:blipFill>
        <p:spPr>
          <a:xfrm>
            <a:off x="6124350" y="5774826"/>
            <a:ext cx="2508900" cy="848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6"/>
          <p:cNvGrpSpPr/>
          <p:nvPr/>
        </p:nvGrpSpPr>
        <p:grpSpPr>
          <a:xfrm>
            <a:off x="6124350" y="3276600"/>
            <a:ext cx="2508900" cy="2310074"/>
            <a:chOff x="6124350" y="3429000"/>
            <a:chExt cx="2508900" cy="2310074"/>
          </a:xfrm>
        </p:grpSpPr>
        <p:pic>
          <p:nvPicPr>
            <p:cNvPr id="42" name="Google Shape;42;p6"/>
            <p:cNvPicPr preferRelativeResize="0"/>
            <p:nvPr/>
          </p:nvPicPr>
          <p:blipFill rotWithShape="1">
            <a:blip r:embed="rId3">
              <a:alphaModFix/>
            </a:blip>
            <a:srcRect b="45703" l="0" r="0" t="3328"/>
            <a:stretch/>
          </p:blipFill>
          <p:spPr>
            <a:xfrm>
              <a:off x="6124350" y="3429000"/>
              <a:ext cx="2508900" cy="2310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6"/>
            <p:cNvSpPr/>
            <p:nvPr/>
          </p:nvSpPr>
          <p:spPr>
            <a:xfrm>
              <a:off x="6196493" y="4315879"/>
              <a:ext cx="1929012" cy="1231294"/>
            </a:xfrm>
            <a:prstGeom prst="ellipse">
              <a:avLst/>
            </a:prstGeom>
            <a:noFill/>
            <a:ln cap="flat" cmpd="sng" w="28575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b="33607" l="0" r="0" t="0"/>
          <a:stretch/>
        </p:blipFill>
        <p:spPr>
          <a:xfrm>
            <a:off x="6124350" y="279651"/>
            <a:ext cx="2508900" cy="2962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6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7AA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6"/>
          <p:cNvSpPr txBox="1"/>
          <p:nvPr>
            <p:ph type="title"/>
          </p:nvPr>
        </p:nvSpPr>
        <p:spPr>
          <a:xfrm>
            <a:off x="824400" y="1010550"/>
            <a:ext cx="39243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b="1" lang="nl" sz="2400"/>
              <a:t>Meld je aan bij cloudLibrary</a:t>
            </a:r>
            <a:endParaRPr b="1" sz="2400"/>
          </a:p>
        </p:txBody>
      </p:sp>
      <p:sp>
        <p:nvSpPr>
          <p:cNvPr id="47" name="Google Shape;47;p6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Stel bij </a:t>
            </a:r>
            <a:r>
              <a:rPr lang="nl" sz="1800"/>
              <a:t>het</a:t>
            </a:r>
            <a:r>
              <a:rPr lang="nl" sz="1800"/>
              <a:t> openen van de app je taal en land/provincie/bibliotheek in.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Meld je aan</a:t>
            </a:r>
            <a:r>
              <a:rPr lang="nl" sz="1800"/>
              <a:t> met je Mijn Bibliotheek-profiel op cloudLibrary.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Je kan nu e-boeken uitkiezen!</a:t>
            </a:r>
            <a:endParaRPr b="1" sz="1800"/>
          </a:p>
        </p:txBody>
      </p:sp>
      <p:sp>
        <p:nvSpPr>
          <p:cNvPr id="48" name="Google Shape;48;p6"/>
          <p:cNvSpPr/>
          <p:nvPr/>
        </p:nvSpPr>
        <p:spPr>
          <a:xfrm>
            <a:off x="6760459" y="6008824"/>
            <a:ext cx="1238075" cy="492056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6253650" y="2658275"/>
            <a:ext cx="699900" cy="437400"/>
          </a:xfrm>
          <a:prstGeom prst="ellipse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253650" y="2039950"/>
            <a:ext cx="2103600" cy="437400"/>
          </a:xfrm>
          <a:prstGeom prst="ellipse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7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7AA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7"/>
          <p:cNvSpPr txBox="1"/>
          <p:nvPr>
            <p:ph type="title"/>
          </p:nvPr>
        </p:nvSpPr>
        <p:spPr>
          <a:xfrm>
            <a:off x="824400" y="1010550"/>
            <a:ext cx="51192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b="1" lang="nl" sz="2400"/>
              <a:t>Nog geen Mijn Bibliotheek-profiel?</a:t>
            </a:r>
            <a:r>
              <a:rPr b="1" lang="nl" sz="2400"/>
              <a:t> </a:t>
            </a:r>
            <a:endParaRPr b="1" sz="2400"/>
          </a:p>
        </p:txBody>
      </p:sp>
      <p:sp>
        <p:nvSpPr>
          <p:cNvPr id="57" name="Google Shape;57;p7"/>
          <p:cNvSpPr txBox="1"/>
          <p:nvPr>
            <p:ph idx="2" type="title"/>
          </p:nvPr>
        </p:nvSpPr>
        <p:spPr>
          <a:xfrm>
            <a:off x="824475" y="2410650"/>
            <a:ext cx="53211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Surf naar </a:t>
            </a:r>
            <a:r>
              <a:rPr i="1" lang="nl" sz="1800" u="sng">
                <a:solidFill>
                  <a:srgbClr val="1155CC"/>
                </a:solidFill>
              </a:rPr>
              <a:t>mijn.bibliotheek.be/registreren</a:t>
            </a:r>
            <a:r>
              <a:rPr lang="nl" sz="1800"/>
              <a:t> of vraag meer info aan de bibmedewerker.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58" name="Google Shape;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850" y="3429000"/>
            <a:ext cx="6259749" cy="31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8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8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b="1" lang="nl" sz="2400"/>
              <a:t>Kies jouw e-boek</a:t>
            </a:r>
            <a:endParaRPr b="1" sz="2400"/>
          </a:p>
        </p:txBody>
      </p:sp>
      <p:sp>
        <p:nvSpPr>
          <p:cNvPr id="65" name="Google Shape;65;p8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Blader door de cloudLibrary-collectie </a:t>
            </a:r>
            <a:r>
              <a:rPr lang="nl" sz="1800"/>
              <a:t>om een keuze te maken.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Verken verschillende genres of  boekenplankjes onder ‘</a:t>
            </a:r>
            <a:r>
              <a:rPr b="1" lang="nl" sz="1800"/>
              <a:t>Uitgelicht</a:t>
            </a:r>
            <a:r>
              <a:rPr lang="nl" sz="1800"/>
              <a:t>’.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66" name="Google Shape;66;p8"/>
          <p:cNvGrpSpPr/>
          <p:nvPr/>
        </p:nvGrpSpPr>
        <p:grpSpPr>
          <a:xfrm>
            <a:off x="5591461" y="736497"/>
            <a:ext cx="3143651" cy="5773858"/>
            <a:chOff x="5829225" y="952175"/>
            <a:chExt cx="3074475" cy="5558200"/>
          </a:xfrm>
        </p:grpSpPr>
        <p:pic>
          <p:nvPicPr>
            <p:cNvPr id="67" name="Google Shape;6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81275" y="952175"/>
              <a:ext cx="3022425" cy="5375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412425" y="5895675"/>
              <a:ext cx="723300" cy="614700"/>
            </a:xfrm>
            <a:prstGeom prst="ellipse">
              <a:avLst/>
            </a:prstGeom>
            <a:noFill/>
            <a:ln cap="flat" cmpd="sng" w="76200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829225" y="1492150"/>
              <a:ext cx="992700" cy="614700"/>
            </a:xfrm>
            <a:prstGeom prst="ellipse">
              <a:avLst/>
            </a:prstGeom>
            <a:noFill/>
            <a:ln cap="flat" cmpd="sng" w="76200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5359250" y="696850"/>
            <a:ext cx="3199650" cy="5691101"/>
            <a:chOff x="5359250" y="696850"/>
            <a:chExt cx="3199650" cy="5691101"/>
          </a:xfrm>
        </p:grpSpPr>
        <p:pic>
          <p:nvPicPr>
            <p:cNvPr id="75" name="Google Shape;7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59250" y="696850"/>
              <a:ext cx="3199650" cy="569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6462725" y="4770500"/>
              <a:ext cx="992700" cy="544800"/>
            </a:xfrm>
            <a:prstGeom prst="ellipse">
              <a:avLst/>
            </a:prstGeom>
            <a:noFill/>
            <a:ln cap="flat" cmpd="sng" w="76200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7" name="Google Shape;77;p9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9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b="1" lang="nl" sz="2400"/>
              <a:t>E-boeken lenen </a:t>
            </a:r>
            <a:endParaRPr b="1" sz="2400"/>
          </a:p>
        </p:txBody>
      </p:sp>
      <p:sp>
        <p:nvSpPr>
          <p:cNvPr id="79" name="Google Shape;79;p9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nl" sz="1800"/>
              <a:t>Leen max. 2 e-boeken</a:t>
            </a:r>
            <a:r>
              <a:rPr lang="nl" sz="1800"/>
              <a:t> tegelijkertijd.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Elk e-boek mag je 6 weken houden.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0"/>
          <p:cNvGrpSpPr/>
          <p:nvPr/>
        </p:nvGrpSpPr>
        <p:grpSpPr>
          <a:xfrm>
            <a:off x="5382400" y="624600"/>
            <a:ext cx="3153351" cy="5608776"/>
            <a:chOff x="5382400" y="624600"/>
            <a:chExt cx="3153351" cy="5608776"/>
          </a:xfrm>
        </p:grpSpPr>
        <p:pic>
          <p:nvPicPr>
            <p:cNvPr id="85" name="Google Shape;85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2400" y="624600"/>
              <a:ext cx="3153351" cy="5608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0"/>
            <p:cNvSpPr/>
            <p:nvPr/>
          </p:nvSpPr>
          <p:spPr>
            <a:xfrm>
              <a:off x="6462725" y="4770500"/>
              <a:ext cx="992700" cy="544800"/>
            </a:xfrm>
            <a:prstGeom prst="ellipse">
              <a:avLst/>
            </a:prstGeom>
            <a:noFill/>
            <a:ln cap="flat" cmpd="sng" w="76200">
              <a:solidFill>
                <a:srgbClr val="FFDB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7" name="Google Shape;87;p10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0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6"/>
            </a:pPr>
            <a:r>
              <a:rPr b="1" lang="nl" sz="2400"/>
              <a:t>E-boeken reserveren</a:t>
            </a:r>
            <a:endParaRPr b="1" sz="2400"/>
          </a:p>
        </p:txBody>
      </p:sp>
      <p:sp>
        <p:nvSpPr>
          <p:cNvPr id="89" name="Google Shape;89;p10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Is jouw favoriet niet beschikbaar?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Je kan ook 2 e-boeken </a:t>
            </a:r>
            <a:r>
              <a:rPr b="1" lang="nl" sz="1800"/>
              <a:t>reserveren</a:t>
            </a:r>
            <a:r>
              <a:rPr lang="nl" sz="1800"/>
              <a:t> of bewaren voor later.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1"/>
          <p:cNvGrpSpPr/>
          <p:nvPr/>
        </p:nvGrpSpPr>
        <p:grpSpPr>
          <a:xfrm>
            <a:off x="5327130" y="843665"/>
            <a:ext cx="3214710" cy="5529514"/>
            <a:chOff x="5591175" y="1308625"/>
            <a:chExt cx="2950900" cy="5065049"/>
          </a:xfrm>
        </p:grpSpPr>
        <p:pic>
          <p:nvPicPr>
            <p:cNvPr id="95" name="Google Shape;9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95950" y="1308625"/>
              <a:ext cx="2846125" cy="5065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1"/>
            <p:cNvSpPr/>
            <p:nvPr/>
          </p:nvSpPr>
          <p:spPr>
            <a:xfrm>
              <a:off x="5591175" y="5989350"/>
              <a:ext cx="867900" cy="28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DB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7" name="Google Shape;97;p11"/>
          <p:cNvCxnSpPr/>
          <p:nvPr/>
        </p:nvCxnSpPr>
        <p:spPr>
          <a:xfrm rot="10800000">
            <a:off x="241980" y="2285985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0097D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1"/>
          <p:cNvSpPr txBox="1"/>
          <p:nvPr>
            <p:ph type="title"/>
          </p:nvPr>
        </p:nvSpPr>
        <p:spPr>
          <a:xfrm>
            <a:off x="824400" y="1010539"/>
            <a:ext cx="37479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7"/>
            </a:pPr>
            <a:r>
              <a:rPr b="1" lang="nl" sz="2400"/>
              <a:t>Begin meteen te lezen!</a:t>
            </a:r>
            <a:endParaRPr b="1" sz="2400"/>
          </a:p>
        </p:txBody>
      </p:sp>
      <p:sp>
        <p:nvSpPr>
          <p:cNvPr id="99" name="Google Shape;99;p11"/>
          <p:cNvSpPr txBox="1"/>
          <p:nvPr>
            <p:ph idx="2" type="title"/>
          </p:nvPr>
        </p:nvSpPr>
        <p:spPr>
          <a:xfrm>
            <a:off x="824475" y="2410661"/>
            <a:ext cx="4766700" cy="3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Je vindt jouw geleende boeken terug onder </a:t>
            </a:r>
            <a:r>
              <a:rPr b="1" lang="nl" sz="1800"/>
              <a:t>‘Mijn Boeken’</a:t>
            </a:r>
            <a:r>
              <a:rPr lang="nl" sz="1800"/>
              <a:t>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Klik op </a:t>
            </a:r>
            <a:r>
              <a:rPr b="1" lang="nl" sz="1800"/>
              <a:t>‘Lezen’</a:t>
            </a:r>
            <a:r>
              <a:rPr lang="nl" sz="1800"/>
              <a:t> om het e-boek te openen.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Je kan het boek ook steeds vroeger inleveren door op ‘Terug’ te klikken.</a:t>
            </a:r>
            <a:endParaRPr sz="1800"/>
          </a:p>
        </p:txBody>
      </p:sp>
      <p:sp>
        <p:nvSpPr>
          <p:cNvPr id="100" name="Google Shape;100;p11"/>
          <p:cNvSpPr/>
          <p:nvPr/>
        </p:nvSpPr>
        <p:spPr>
          <a:xfrm>
            <a:off x="6877050" y="4059775"/>
            <a:ext cx="562200" cy="3312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6705074" y="3862324"/>
            <a:ext cx="627300" cy="331200"/>
          </a:xfrm>
          <a:prstGeom prst="ellipse">
            <a:avLst/>
          </a:prstGeom>
          <a:noFill/>
          <a:ln cap="flat" cmpd="sng" w="38100">
            <a:solidFill>
              <a:srgbClr val="FFDB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